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7" y="1122363"/>
            <a:ext cx="8482693" cy="23876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Liberation Sans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Liberation Sans" panose="020B0604020202020204" pitchFamily="34" charset="0"/>
                <a:cs typeface="Arial" panose="020B0604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5607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3"/>
            <a:ext cx="9144000" cy="20410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9" name="Rectangle 8"/>
          <p:cNvSpPr/>
          <p:nvPr/>
        </p:nvSpPr>
        <p:spPr>
          <a:xfrm>
            <a:off x="0" y="6351975"/>
            <a:ext cx="9144000" cy="20410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3" y="13"/>
            <a:ext cx="204106" cy="6437539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Rectangle 10"/>
          <p:cNvSpPr/>
          <p:nvPr/>
        </p:nvSpPr>
        <p:spPr>
          <a:xfrm>
            <a:off x="8931730" y="13"/>
            <a:ext cx="212270" cy="6437539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652887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5125-2AD0-4996-8AE5-7C773952A4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28EC-59A6-435C-84C6-A564DBB6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67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5125-2AD0-4996-8AE5-7C773952A4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28EC-59A6-435C-84C6-A564DBB6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2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Liberation Sans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400" b="1">
                <a:latin typeface="Liberation Sans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Liberation Sans" panose="020B0604020202020204" pitchFamily="34" charset="0"/>
                <a:cs typeface="Arial" panose="020B0604020202020204" pitchFamily="34" charset="0"/>
              </a:defRPr>
            </a:lvl2pPr>
            <a:lvl3pPr>
              <a:defRPr sz="3000">
                <a:latin typeface="Liberation Sans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Liberation Sans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Liberation Sans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5607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3"/>
            <a:ext cx="9144000" cy="20410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/>
          <p:cNvSpPr/>
          <p:nvPr/>
        </p:nvSpPr>
        <p:spPr>
          <a:xfrm>
            <a:off x="0" y="6351975"/>
            <a:ext cx="9144000" cy="20410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1" y="13"/>
            <a:ext cx="212270" cy="6437539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8931731" y="13"/>
            <a:ext cx="212271" cy="6437539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788947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5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5125-2AD0-4996-8AE5-7C773952A4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28EC-59A6-435C-84C6-A564DBB6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38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5125-2AD0-4996-8AE5-7C773952A4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28EC-59A6-435C-84C6-A564DBB6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10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5125-2AD0-4996-8AE5-7C773952A4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28EC-59A6-435C-84C6-A564DBB6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00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5125-2AD0-4996-8AE5-7C773952A4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28EC-59A6-435C-84C6-A564DBB6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78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5125-2AD0-4996-8AE5-7C773952A4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28EC-59A6-435C-84C6-A564DBB6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30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5125-2AD0-4996-8AE5-7C773952A4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28EC-59A6-435C-84C6-A564DBB6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97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5125-2AD0-4996-8AE5-7C773952A4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28EC-59A6-435C-84C6-A564DBB6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8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A5125-2AD0-4996-8AE5-7C773952A41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228EC-59A6-435C-84C6-A564DBB64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5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ethskim.com/wp-content/uploads/2009/11/Hearing-Gods-Voice-600x4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92" y="199674"/>
            <a:ext cx="8735035" cy="615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093" y="602245"/>
            <a:ext cx="8735034" cy="23876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Why Hear the Word?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39975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If you don’t intend to obey it</a:t>
            </a:r>
          </a:p>
        </p:txBody>
      </p:sp>
    </p:spTree>
    <p:extLst>
      <p:ext uri="{BB962C8B-B14F-4D97-AF65-F5344CB8AC3E}">
        <p14:creationId xmlns:p14="http://schemas.microsoft.com/office/powerpoint/2010/main" val="1812429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83" y="318783"/>
            <a:ext cx="8495278" cy="1371910"/>
          </a:xfrm>
          <a:solidFill>
            <a:srgbClr val="FF9933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Is the Bible Really Heard?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83" y="1821298"/>
            <a:ext cx="3904925" cy="3390929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James 1:22-24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Revelation 1:3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Matthew 7:21</a:t>
            </a:r>
          </a:p>
        </p:txBody>
      </p:sp>
      <p:pic>
        <p:nvPicPr>
          <p:cNvPr id="2050" name="Picture 2" descr="https://biblicalproof.files.wordpress.com/2013/01/christians-are-they-which-hear-the-word-of-god-and-do-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08" y="1812910"/>
            <a:ext cx="4590353" cy="34562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18783" y="5342832"/>
            <a:ext cx="8495277" cy="88179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8783" y="5373180"/>
            <a:ext cx="8495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Many fail to hear, understand, and obey</a:t>
            </a:r>
            <a:b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things that Jesus has said</a:t>
            </a:r>
          </a:p>
        </p:txBody>
      </p:sp>
    </p:spTree>
    <p:extLst>
      <p:ext uri="{BB962C8B-B14F-4D97-AF65-F5344CB8AC3E}">
        <p14:creationId xmlns:p14="http://schemas.microsoft.com/office/powerpoint/2010/main" val="1425553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83" y="318783"/>
            <a:ext cx="8495278" cy="1371910"/>
          </a:xfrm>
          <a:solidFill>
            <a:srgbClr val="FF9933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Some Basic Bible Truths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83" y="1821298"/>
            <a:ext cx="3904925" cy="3390929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Romans 6:3-4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Colossians 2:12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Matthew 16:18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John 17:20-21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Acts 2:41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Ephesians 2:14-16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18783" y="5342832"/>
            <a:ext cx="8495277" cy="88179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8783" y="5564778"/>
            <a:ext cx="8495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Bible’s Teaching Versus Man’s Teaching</a:t>
            </a:r>
          </a:p>
        </p:txBody>
      </p:sp>
      <p:pic>
        <p:nvPicPr>
          <p:cNvPr id="3074" name="Picture 2" descr="http://biblicalproof.files.wordpress.com/2012/01/absolute-tru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234" y="1821298"/>
            <a:ext cx="4779826" cy="33909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183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83" y="318783"/>
            <a:ext cx="8495278" cy="1371910"/>
          </a:xfrm>
          <a:solidFill>
            <a:srgbClr val="FF9933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Some Basic Bible Truths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83" y="1821299"/>
            <a:ext cx="4401263" cy="18014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1 Corinthians 1:10-13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Ephesians 4:4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Ephesians 1:22-23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18783" y="5342832"/>
            <a:ext cx="8495277" cy="88179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8783" y="5564778"/>
            <a:ext cx="8495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Bible’s Teaching Versus Man’s Teaching</a:t>
            </a:r>
          </a:p>
        </p:txBody>
      </p:sp>
      <p:pic>
        <p:nvPicPr>
          <p:cNvPr id="3074" name="Picture 2" descr="http://biblicalproof.files.wordpress.com/2012/01/absolute-tru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126" y="1821298"/>
            <a:ext cx="4215934" cy="33909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entagon 5"/>
          <p:cNvSpPr/>
          <p:nvPr/>
        </p:nvSpPr>
        <p:spPr>
          <a:xfrm>
            <a:off x="318783" y="3622767"/>
            <a:ext cx="4279343" cy="1489164"/>
          </a:xfrm>
          <a:prstGeom prst="homePlat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8783" y="3953691"/>
            <a:ext cx="4000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Why do we read, unless we intend to 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hear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obey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46777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83" y="318783"/>
            <a:ext cx="8495278" cy="1371910"/>
          </a:xfrm>
          <a:solidFill>
            <a:srgbClr val="FF9933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Some Further Truths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83" y="1821298"/>
            <a:ext cx="4401263" cy="33233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Romans 3:23-26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Hebrews 9:22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Romans 6:6, 12-14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Acts 8:22</a:t>
            </a:r>
          </a:p>
          <a:p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1 John 1:9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18783" y="5342832"/>
            <a:ext cx="8495277" cy="88179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8783" y="5564778"/>
            <a:ext cx="8495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Jesus Died to Cleanse Us From Sin</a:t>
            </a:r>
          </a:p>
        </p:txBody>
      </p:sp>
      <p:pic>
        <p:nvPicPr>
          <p:cNvPr id="4098" name="Picture 2" descr="http://biblicalproof.files.wordpress.com/2011/10/the-bible-is-the-absolute-truth-of-g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509" y="1821299"/>
            <a:ext cx="3412552" cy="33951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293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83" y="318783"/>
            <a:ext cx="8495278" cy="1371910"/>
          </a:xfrm>
          <a:solidFill>
            <a:srgbClr val="FF9933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83" y="1821299"/>
            <a:ext cx="8495278" cy="158375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Bible truths – from God Word!</a:t>
            </a:r>
          </a:p>
          <a:p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Why read if we do not intend to obey?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6:16</a:t>
            </a:r>
          </a:p>
        </p:txBody>
      </p:sp>
      <p:pic>
        <p:nvPicPr>
          <p:cNvPr id="6146" name="Picture 2" descr="http://biblicalproof.files.wordpress.com/2012/10/trust-the-bible-for-tru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83" y="3448601"/>
            <a:ext cx="8495278" cy="222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8783" y="5669273"/>
            <a:ext cx="8495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Let us </a:t>
            </a: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HEAR</a:t>
            </a:r>
            <a:r>
              <a:rPr lang="en-US" sz="2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with the intention of doing what we must do</a:t>
            </a:r>
            <a:br>
              <a:rPr lang="en-US" sz="2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2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 order to fully </a:t>
            </a: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OBEY</a:t>
            </a:r>
            <a:r>
              <a:rPr lang="en-US" sz="2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the voice of God!</a:t>
            </a:r>
          </a:p>
        </p:txBody>
      </p:sp>
    </p:spTree>
    <p:extLst>
      <p:ext uri="{BB962C8B-B14F-4D97-AF65-F5344CB8AC3E}">
        <p14:creationId xmlns:p14="http://schemas.microsoft.com/office/powerpoint/2010/main" val="1295418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Richie Thetford - Liberation Sa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Thetford - Liberation Sans" id="{0FFE9374-5B40-412E-8A3C-3FB4B924BB53}" vid="{E58406A1-F799-49D7-8DCF-2371276E86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Thetford - Liberation Sans</Template>
  <TotalTime>64</TotalTime>
  <Words>160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Liberation Sans</vt:lpstr>
      <vt:lpstr>Segoe UI</vt:lpstr>
      <vt:lpstr>Segoe UI Semibold</vt:lpstr>
      <vt:lpstr>Richie Thetford - Liberation Sans</vt:lpstr>
      <vt:lpstr>Why Hear the Word?</vt:lpstr>
      <vt:lpstr>Is the Bible Really Heard?</vt:lpstr>
      <vt:lpstr>Some Basic Bible Truths</vt:lpstr>
      <vt:lpstr>Some Basic Bible Truths</vt:lpstr>
      <vt:lpstr>Some Further Truths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Hear the Word?</dc:title>
  <dc:creator>Richard Thetford</dc:creator>
  <cp:lastModifiedBy>Richard Thetford</cp:lastModifiedBy>
  <cp:revision>10</cp:revision>
  <dcterms:created xsi:type="dcterms:W3CDTF">2016-03-31T21:11:17Z</dcterms:created>
  <dcterms:modified xsi:type="dcterms:W3CDTF">2016-08-15T01:11:51Z</dcterms:modified>
</cp:coreProperties>
</file>