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FFAFD7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794" autoAdjust="0"/>
  </p:normalViewPr>
  <p:slideViewPr>
    <p:cSldViewPr>
      <p:cViewPr varScale="1">
        <p:scale>
          <a:sx n="106" d="100"/>
          <a:sy n="106" d="100"/>
        </p:scale>
        <p:origin x="756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2804-5D9D-43AC-A3E8-FFC6B108DB76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AE1F-EBC8-495B-BA30-88D6D5989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2804-5D9D-43AC-A3E8-FFC6B108DB76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AE1F-EBC8-495B-BA30-88D6D5989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2804-5D9D-43AC-A3E8-FFC6B108DB76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AE1F-EBC8-495B-BA30-88D6D5989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2804-5D9D-43AC-A3E8-FFC6B108DB76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AE1F-EBC8-495B-BA30-88D6D5989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2804-5D9D-43AC-A3E8-FFC6B108DB76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AE1F-EBC8-495B-BA30-88D6D5989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2804-5D9D-43AC-A3E8-FFC6B108DB76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AE1F-EBC8-495B-BA30-88D6D5989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2804-5D9D-43AC-A3E8-FFC6B108DB76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AE1F-EBC8-495B-BA30-88D6D5989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2804-5D9D-43AC-A3E8-FFC6B108DB76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AE1F-EBC8-495B-BA30-88D6D5989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2804-5D9D-43AC-A3E8-FFC6B108DB76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AE1F-EBC8-495B-BA30-88D6D5989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2804-5D9D-43AC-A3E8-FFC6B108DB76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AE1F-EBC8-495B-BA30-88D6D5989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2804-5D9D-43AC-A3E8-FFC6B108DB76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AE1F-EBC8-495B-BA30-88D6D5989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CC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52804-5D9D-43AC-A3E8-FFC6B108DB76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7AE1F-EBC8-495B-BA30-88D6D5989F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5562600"/>
            <a:ext cx="8534400" cy="609600"/>
          </a:xfrm>
        </p:spPr>
        <p:txBody>
          <a:bodyPr>
            <a:noAutofit/>
          </a:bodyPr>
          <a:lstStyle/>
          <a:p>
            <a:r>
              <a:rPr lang="en-US" sz="4800" b="1" dirty="0">
                <a:ln>
                  <a:solidFill>
                    <a:schemeClr val="tx1"/>
                  </a:solidFill>
                </a:ln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Luke 17:11-19</a:t>
            </a:r>
          </a:p>
        </p:txBody>
      </p:sp>
      <p:sp>
        <p:nvSpPr>
          <p:cNvPr id="6" name="Rectangle 5"/>
          <p:cNvSpPr/>
          <p:nvPr/>
        </p:nvSpPr>
        <p:spPr>
          <a:xfrm>
            <a:off x="3771900" y="304800"/>
            <a:ext cx="4648200" cy="5029200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Plain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66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6600CC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6600C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887200" y="0"/>
            <a:ext cx="304800" cy="6858000"/>
          </a:xfrm>
          <a:prstGeom prst="rect">
            <a:avLst/>
          </a:prstGeom>
          <a:solidFill>
            <a:srgbClr val="6600CC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6600C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187576"/>
            <a:ext cx="8534400" cy="1470025"/>
          </a:xfrm>
        </p:spPr>
        <p:txBody>
          <a:bodyPr>
            <a:normAutofit/>
          </a:bodyPr>
          <a:lstStyle/>
          <a:p>
            <a:r>
              <a:rPr lang="en-US" sz="7200" b="1" dirty="0">
                <a:ln w="28575"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Where Are The</a:t>
            </a:r>
          </a:p>
        </p:txBody>
      </p:sp>
      <p:sp>
        <p:nvSpPr>
          <p:cNvPr id="9" name="Rectangle 8"/>
          <p:cNvSpPr/>
          <p:nvPr/>
        </p:nvSpPr>
        <p:spPr>
          <a:xfrm>
            <a:off x="304800" y="0"/>
            <a:ext cx="76200" cy="6858000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1811000" y="0"/>
            <a:ext cx="76200" cy="6858000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Richard Thetford									      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11443350" cy="838200"/>
          </a:xfrm>
        </p:spPr>
        <p:txBody>
          <a:bodyPr>
            <a:normAutofit/>
          </a:bodyPr>
          <a:lstStyle/>
          <a:p>
            <a:r>
              <a:rPr lang="en-US" sz="4800" b="1" dirty="0">
                <a:ln>
                  <a:solidFill>
                    <a:schemeClr val="tx1"/>
                  </a:solidFill>
                </a:ln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Ten Lepers Healed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91967"/>
            <a:ext cx="10972800" cy="4580982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Leprosy</a:t>
            </a:r>
          </a:p>
          <a:p>
            <a:pPr lvl="1"/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Incurable by man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Sin separates us from God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Isaiah 59:1-2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Ten lepers cried for mercy</a:t>
            </a:r>
          </a:p>
          <a:p>
            <a:pPr lvl="1"/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Jesus had the power to heal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Hebrews 7:25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Test of their faith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6600CC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6600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87200" y="0"/>
            <a:ext cx="304800" cy="6858000"/>
          </a:xfrm>
          <a:prstGeom prst="rect">
            <a:avLst/>
          </a:prstGeom>
          <a:solidFill>
            <a:srgbClr val="6600CC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6600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1900550" cy="609600"/>
          </a:xfrm>
          <a:prstGeom prst="rect">
            <a:avLst/>
          </a:prstGeom>
          <a:solidFill>
            <a:srgbClr val="66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248400"/>
            <a:ext cx="12039600" cy="609600"/>
          </a:xfrm>
          <a:prstGeom prst="rect">
            <a:avLst/>
          </a:prstGeom>
          <a:solidFill>
            <a:srgbClr val="66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4800" y="609600"/>
            <a:ext cx="76200" cy="5638800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824350" y="609600"/>
            <a:ext cx="76200" cy="5638800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4800" y="609600"/>
            <a:ext cx="11567962" cy="75451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9238" y="6193381"/>
            <a:ext cx="11567962" cy="58148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16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17275" y="1631139"/>
            <a:ext cx="3175650" cy="44732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Rectangle 12"/>
          <p:cNvSpPr/>
          <p:nvPr/>
        </p:nvSpPr>
        <p:spPr>
          <a:xfrm>
            <a:off x="304800" y="1524000"/>
            <a:ext cx="11519550" cy="73144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Richard Thetford									      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11443350" cy="8382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n>
                  <a:solidFill>
                    <a:schemeClr val="tx1"/>
                  </a:solidFill>
                </a:ln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Facts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91967"/>
            <a:ext cx="10972800" cy="4580982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One showed gratitude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All had the same disease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All had the same condition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All came to the same person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All cried for the same thing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All told to do the same thing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All received the same blessing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Only </a:t>
            </a:r>
            <a:r>
              <a:rPr lang="en-US" b="1" dirty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en-US" b="1" dirty="0">
                <a:solidFill>
                  <a:srgbClr val="66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returned – a Samaritan!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6600CC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6600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87200" y="0"/>
            <a:ext cx="304800" cy="6858000"/>
          </a:xfrm>
          <a:prstGeom prst="rect">
            <a:avLst/>
          </a:prstGeom>
          <a:solidFill>
            <a:srgbClr val="6600CC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6600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1900550" cy="609600"/>
          </a:xfrm>
          <a:prstGeom prst="rect">
            <a:avLst/>
          </a:prstGeom>
          <a:solidFill>
            <a:srgbClr val="66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248400"/>
            <a:ext cx="12039600" cy="609600"/>
          </a:xfrm>
          <a:prstGeom prst="rect">
            <a:avLst/>
          </a:prstGeom>
          <a:solidFill>
            <a:srgbClr val="66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4800" y="609600"/>
            <a:ext cx="76200" cy="5638800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824350" y="609600"/>
            <a:ext cx="76200" cy="5638800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4800" y="609600"/>
            <a:ext cx="11567962" cy="75451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9238" y="6193381"/>
            <a:ext cx="11567962" cy="58148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4800" y="1524000"/>
            <a:ext cx="11519550" cy="73144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Richard Thetford									      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 descr="songpic4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39200" y="1617576"/>
            <a:ext cx="2967107" cy="45037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536086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11443350" cy="8382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n>
                  <a:solidFill>
                    <a:schemeClr val="tx1"/>
                  </a:solidFill>
                </a:ln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 Should Be Thankful For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91967"/>
            <a:ext cx="10972800" cy="4580982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Names written in heaven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Revelation 21:27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Luke 10:20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Salvation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6:17-23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God sent His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Son to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die for us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5:8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Hebrews 2:9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6600CC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6600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87200" y="0"/>
            <a:ext cx="304800" cy="6858000"/>
          </a:xfrm>
          <a:prstGeom prst="rect">
            <a:avLst/>
          </a:prstGeom>
          <a:solidFill>
            <a:srgbClr val="6600CC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6600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1900550" cy="609600"/>
          </a:xfrm>
          <a:prstGeom prst="rect">
            <a:avLst/>
          </a:prstGeom>
          <a:solidFill>
            <a:srgbClr val="66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248400"/>
            <a:ext cx="12039600" cy="609600"/>
          </a:xfrm>
          <a:prstGeom prst="rect">
            <a:avLst/>
          </a:prstGeom>
          <a:solidFill>
            <a:srgbClr val="66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4800" y="609600"/>
            <a:ext cx="76200" cy="5638800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824350" y="609600"/>
            <a:ext cx="76200" cy="5638800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4800" y="609600"/>
            <a:ext cx="11567962" cy="75451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9238" y="6193381"/>
            <a:ext cx="11567962" cy="58148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4800" y="1524000"/>
            <a:ext cx="11519550" cy="73144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Richard Thetford									      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 descr="Cross_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0" y="1600200"/>
            <a:ext cx="4509150" cy="45177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816133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11443350" cy="8382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n>
                  <a:solidFill>
                    <a:schemeClr val="tx1"/>
                  </a:solidFill>
                </a:ln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 Should Be Thankful For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91967"/>
            <a:ext cx="10972800" cy="4580982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Temporal things we have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Colossians 2:6-7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Philippians 4:19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8:6-7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Christian fellowship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Thessalonians 1:3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All things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 5:20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6600CC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6600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87200" y="0"/>
            <a:ext cx="304800" cy="6858000"/>
          </a:xfrm>
          <a:prstGeom prst="rect">
            <a:avLst/>
          </a:prstGeom>
          <a:solidFill>
            <a:srgbClr val="6600CC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6600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1900550" cy="609600"/>
          </a:xfrm>
          <a:prstGeom prst="rect">
            <a:avLst/>
          </a:prstGeom>
          <a:solidFill>
            <a:srgbClr val="66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248400"/>
            <a:ext cx="12039600" cy="609600"/>
          </a:xfrm>
          <a:prstGeom prst="rect">
            <a:avLst/>
          </a:prstGeom>
          <a:solidFill>
            <a:srgbClr val="66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4800" y="609600"/>
            <a:ext cx="76200" cy="5638800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824350" y="609600"/>
            <a:ext cx="76200" cy="5638800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4800" y="609600"/>
            <a:ext cx="11567962" cy="75451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9238" y="6193381"/>
            <a:ext cx="11567962" cy="58148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4800" y="1524000"/>
            <a:ext cx="11519550" cy="73144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Richard Thetford									      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 descr="prayer_ho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94019" y="1591967"/>
            <a:ext cx="3130331" cy="4575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26462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11443350" cy="8382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n>
                  <a:solidFill>
                    <a:schemeClr val="tx1"/>
                  </a:solidFill>
                </a:ln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1591967"/>
            <a:ext cx="7467600" cy="4580982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The results of ingratitude: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1:20-25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Be mindful of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our blessings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 thank God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for them!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6600CC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6600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87200" y="0"/>
            <a:ext cx="304800" cy="6858000"/>
          </a:xfrm>
          <a:prstGeom prst="rect">
            <a:avLst/>
          </a:prstGeom>
          <a:solidFill>
            <a:srgbClr val="6600CC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6600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1900550" cy="609600"/>
          </a:xfrm>
          <a:prstGeom prst="rect">
            <a:avLst/>
          </a:prstGeom>
          <a:solidFill>
            <a:srgbClr val="66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248400"/>
            <a:ext cx="12039600" cy="609600"/>
          </a:xfrm>
          <a:prstGeom prst="rect">
            <a:avLst/>
          </a:prstGeom>
          <a:solidFill>
            <a:srgbClr val="66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4800" y="609600"/>
            <a:ext cx="76200" cy="5638800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824350" y="609600"/>
            <a:ext cx="76200" cy="5638800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4800" y="609600"/>
            <a:ext cx="11567962" cy="75451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9238" y="6193381"/>
            <a:ext cx="11567962" cy="58148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4800" y="1524000"/>
            <a:ext cx="11519550" cy="73144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Richard Thetford									      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 descr="Jesus%20knocking%20at%20our%20do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0500" y="1652164"/>
            <a:ext cx="3531900" cy="44665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" name="Rectangle 16"/>
          <p:cNvSpPr/>
          <p:nvPr/>
        </p:nvSpPr>
        <p:spPr>
          <a:xfrm>
            <a:off x="3962400" y="4403062"/>
            <a:ext cx="7772400" cy="1540538"/>
          </a:xfrm>
          <a:prstGeom prst="rect">
            <a:avLst/>
          </a:prstGeom>
          <a:solidFill>
            <a:srgbClr val="FFAFD7"/>
          </a:solidFill>
          <a:ln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038600" y="4419600"/>
            <a:ext cx="7620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n w="19050">
                  <a:solidFill>
                    <a:schemeClr val="tx1"/>
                  </a:solidFill>
                </a:ln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“Behold, I stand </a:t>
            </a:r>
            <a:r>
              <a:rPr lang="en-US" sz="4400" b="1" dirty="0" smtClean="0">
                <a:ln w="19050">
                  <a:solidFill>
                    <a:schemeClr val="tx1"/>
                  </a:solidFill>
                </a:ln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</a:p>
          <a:p>
            <a:pPr algn="ctr"/>
            <a:r>
              <a:rPr lang="en-US" sz="4400" b="1" dirty="0" smtClean="0">
                <a:ln w="19050">
                  <a:solidFill>
                    <a:schemeClr val="tx1"/>
                  </a:solidFill>
                </a:ln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4400" b="1" dirty="0">
                <a:ln w="19050">
                  <a:solidFill>
                    <a:schemeClr val="tx1"/>
                  </a:solidFill>
                </a:ln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door and knock”</a:t>
            </a:r>
          </a:p>
        </p:txBody>
      </p:sp>
    </p:spTree>
    <p:extLst>
      <p:ext uri="{BB962C8B-B14F-4D97-AF65-F5344CB8AC3E}">
        <p14:creationId xmlns:p14="http://schemas.microsoft.com/office/powerpoint/2010/main" val="31751593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 animBg="1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171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Where Are The</vt:lpstr>
      <vt:lpstr>Ten Lepers Healed</vt:lpstr>
      <vt:lpstr>The Facts</vt:lpstr>
      <vt:lpstr>We Should Be Thankful For</vt:lpstr>
      <vt:lpstr>We Should Be Thankful For</vt:lpstr>
      <vt:lpstr>Conclusion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 Thetford</dc:creator>
  <cp:lastModifiedBy>Richard Thetford</cp:lastModifiedBy>
  <cp:revision>18</cp:revision>
  <dcterms:created xsi:type="dcterms:W3CDTF">2009-11-26T18:31:37Z</dcterms:created>
  <dcterms:modified xsi:type="dcterms:W3CDTF">2015-04-25T15:58:50Z</dcterms:modified>
</cp:coreProperties>
</file>