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  <p:sldId id="262" r:id="rId3"/>
    <p:sldId id="257" r:id="rId4"/>
    <p:sldId id="258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D2D334D-381C-7344-BCE7-ADF61A005273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2D334D-381C-7344-BCE7-ADF61A005273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D2D334D-381C-7344-BCE7-ADF61A005273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latin typeface="Arial"/>
                <a:cs typeface="Arial"/>
              </a:rPr>
              <a:t>Some Things</a:t>
            </a:r>
            <a:br>
              <a:rPr lang="en-US" sz="4800" dirty="0" smtClean="0">
                <a:latin typeface="Arial"/>
                <a:cs typeface="Arial"/>
              </a:rPr>
            </a:br>
            <a:r>
              <a:rPr lang="en-US" sz="4800" b="1" dirty="0" err="1" smtClean="0">
                <a:latin typeface="Arial"/>
                <a:cs typeface="Arial"/>
              </a:rPr>
              <a:t>jesus</a:t>
            </a:r>
            <a:r>
              <a:rPr lang="en-US" sz="4800" dirty="0" smtClean="0">
                <a:latin typeface="Arial"/>
                <a:cs typeface="Arial"/>
              </a:rPr>
              <a:t> had</a:t>
            </a:r>
            <a:endParaRPr lang="en-US" sz="4800" dirty="0">
              <a:latin typeface="Arial"/>
              <a:cs typeface="Arial"/>
            </a:endParaRPr>
          </a:p>
        </p:txBody>
      </p:sp>
      <p:pic>
        <p:nvPicPr>
          <p:cNvPr id="4" name="Picture 3" descr="BibleWeb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199" y="1902581"/>
            <a:ext cx="1596873" cy="23976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3324173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latin typeface="Arial"/>
                <a:cs typeface="Arial"/>
              </a:rPr>
              <a:t>Jesus had pre-existence</a:t>
            </a:r>
          </a:p>
          <a:p>
            <a:pPr lvl="1"/>
            <a:r>
              <a:rPr lang="en-US" sz="3400" dirty="0" smtClean="0">
                <a:latin typeface="Arial"/>
                <a:cs typeface="Arial"/>
              </a:rPr>
              <a:t>Genesis 1:26</a:t>
            </a:r>
          </a:p>
          <a:p>
            <a:pPr lvl="1"/>
            <a:r>
              <a:rPr lang="en-US" sz="3400" dirty="0" smtClean="0">
                <a:latin typeface="Arial"/>
                <a:cs typeface="Arial"/>
              </a:rPr>
              <a:t>Colossians 1:16-17</a:t>
            </a:r>
          </a:p>
          <a:p>
            <a:pPr lvl="1"/>
            <a:r>
              <a:rPr lang="en-US" sz="3400" dirty="0" smtClean="0">
                <a:latin typeface="Arial"/>
                <a:cs typeface="Arial"/>
              </a:rPr>
              <a:t>John 8:58</a:t>
            </a:r>
            <a:endParaRPr lang="en-US" sz="3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Arial"/>
                <a:cs typeface="Arial"/>
              </a:rPr>
              <a:t>Some things Jesus had</a:t>
            </a:r>
            <a:endParaRPr lang="en-US" sz="3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413104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latin typeface="Arial"/>
                <a:cs typeface="Arial"/>
              </a:rPr>
              <a:t>Jesus had an unusual conception</a:t>
            </a:r>
          </a:p>
          <a:p>
            <a:pPr lvl="1"/>
            <a:r>
              <a:rPr lang="en-US" sz="3400" dirty="0" smtClean="0">
                <a:latin typeface="Arial"/>
                <a:cs typeface="Arial"/>
              </a:rPr>
              <a:t>Isaiah 7:14</a:t>
            </a:r>
          </a:p>
          <a:p>
            <a:pPr lvl="1"/>
            <a:r>
              <a:rPr lang="en-US" sz="3400" dirty="0" smtClean="0">
                <a:latin typeface="Arial"/>
                <a:cs typeface="Arial"/>
              </a:rPr>
              <a:t>Matthew 1:18-20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Arial"/>
                <a:cs typeface="Arial"/>
              </a:rPr>
              <a:t>Some things Jesus had</a:t>
            </a:r>
            <a:endParaRPr lang="en-US" sz="3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170207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1684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Jesus had dual being</a:t>
            </a:r>
          </a:p>
          <a:p>
            <a:pPr lvl="1"/>
            <a:r>
              <a:rPr lang="en-US" sz="3400" dirty="0" smtClean="0">
                <a:latin typeface="Arial"/>
                <a:cs typeface="Arial"/>
              </a:rPr>
              <a:t>Matthew 1:23</a:t>
            </a:r>
          </a:p>
          <a:p>
            <a:pPr lvl="1"/>
            <a:r>
              <a:rPr lang="en-US" sz="3400" dirty="0" smtClean="0">
                <a:latin typeface="Arial"/>
                <a:cs typeface="Arial"/>
              </a:rPr>
              <a:t>John 1:14</a:t>
            </a:r>
          </a:p>
          <a:p>
            <a:pPr lvl="1"/>
            <a:r>
              <a:rPr lang="en-US" sz="3400" dirty="0" smtClean="0">
                <a:latin typeface="Arial"/>
                <a:cs typeface="Arial"/>
              </a:rPr>
              <a:t>Philippians 2:5-8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Arial"/>
                <a:cs typeface="Arial"/>
              </a:rPr>
              <a:t>Some things Jesus had</a:t>
            </a:r>
            <a:endParaRPr lang="en-US" sz="3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923428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1684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Jesus had compassion</a:t>
            </a:r>
          </a:p>
          <a:p>
            <a:pPr lvl="1"/>
            <a:r>
              <a:rPr lang="en-US" sz="3400" dirty="0" smtClean="0">
                <a:latin typeface="Arial"/>
                <a:cs typeface="Arial"/>
              </a:rPr>
              <a:t>Matthew 9:36</a:t>
            </a:r>
          </a:p>
          <a:p>
            <a:pPr lvl="1"/>
            <a:r>
              <a:rPr lang="en-US" sz="3400" dirty="0" smtClean="0">
                <a:latin typeface="Arial"/>
                <a:cs typeface="Arial"/>
              </a:rPr>
              <a:t>1 Peter 3:8-9</a:t>
            </a:r>
          </a:p>
          <a:p>
            <a:pPr lvl="1"/>
            <a:r>
              <a:rPr lang="en-US" sz="3400" dirty="0" smtClean="0">
                <a:latin typeface="Arial"/>
                <a:cs typeface="Arial"/>
              </a:rPr>
              <a:t>1John 3:17-19</a:t>
            </a:r>
            <a:endParaRPr lang="en-US" sz="3400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Arial"/>
                <a:cs typeface="Arial"/>
              </a:rPr>
              <a:t>Some things Jesus had</a:t>
            </a:r>
            <a:endParaRPr lang="en-US" sz="3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723068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384855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Jesus had work to do</a:t>
            </a:r>
          </a:p>
          <a:p>
            <a:pPr lvl="1"/>
            <a:r>
              <a:rPr lang="en-US" sz="3400" dirty="0" smtClean="0">
                <a:latin typeface="Arial"/>
                <a:cs typeface="Arial"/>
              </a:rPr>
              <a:t>John 9:4</a:t>
            </a:r>
          </a:p>
          <a:p>
            <a:pPr lvl="1"/>
            <a:r>
              <a:rPr lang="en-US" sz="3400" dirty="0" smtClean="0">
                <a:latin typeface="Arial"/>
                <a:cs typeface="Arial"/>
              </a:rPr>
              <a:t>Luke 2:49</a:t>
            </a:r>
          </a:p>
          <a:p>
            <a:pPr lvl="1"/>
            <a:r>
              <a:rPr lang="en-US" sz="3400" dirty="0" smtClean="0">
                <a:latin typeface="Arial"/>
                <a:cs typeface="Arial"/>
              </a:rPr>
              <a:t>John 5:17</a:t>
            </a:r>
          </a:p>
          <a:p>
            <a:pPr lvl="1"/>
            <a:r>
              <a:rPr lang="en-US" sz="3400" dirty="0" smtClean="0">
                <a:latin typeface="Arial"/>
                <a:cs typeface="Arial"/>
              </a:rPr>
              <a:t>Matthew 11:5</a:t>
            </a:r>
          </a:p>
          <a:p>
            <a:pPr lvl="1"/>
            <a:r>
              <a:rPr lang="en-US" sz="3400" dirty="0" smtClean="0">
                <a:latin typeface="Arial"/>
                <a:cs typeface="Arial"/>
              </a:rPr>
              <a:t>John 17:4</a:t>
            </a:r>
            <a:endParaRPr lang="en-US" sz="3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Arial"/>
                <a:cs typeface="Arial"/>
              </a:rPr>
              <a:t>Some things Jesus had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0999" y="5567625"/>
            <a:ext cx="8381261" cy="10032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5519134"/>
            <a:ext cx="83812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Every Christian needs to be working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1 Corinthians 15:58</a:t>
            </a:r>
            <a:endParaRPr lang="en-US" sz="3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389368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2696633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latin typeface="Arial"/>
                <a:cs typeface="Arial"/>
              </a:rPr>
              <a:t>Jesus had all authority</a:t>
            </a:r>
          </a:p>
          <a:p>
            <a:pPr lvl="1"/>
            <a:r>
              <a:rPr lang="en-US" sz="3400" dirty="0" smtClean="0">
                <a:latin typeface="Arial"/>
                <a:cs typeface="Arial"/>
              </a:rPr>
              <a:t>Matthew 28:18</a:t>
            </a:r>
          </a:p>
          <a:p>
            <a:pPr lvl="1"/>
            <a:r>
              <a:rPr lang="en-US" sz="3400" dirty="0" smtClean="0">
                <a:latin typeface="Arial"/>
                <a:cs typeface="Arial"/>
              </a:rPr>
              <a:t>John 2:5</a:t>
            </a:r>
          </a:p>
          <a:p>
            <a:pPr lvl="1"/>
            <a:r>
              <a:rPr lang="en-US" sz="3400" dirty="0" smtClean="0">
                <a:latin typeface="Arial"/>
                <a:cs typeface="Arial"/>
              </a:rPr>
              <a:t>Matthew 7:29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Arial"/>
                <a:cs typeface="Arial"/>
              </a:rPr>
              <a:t>Some things Jesus had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4415703"/>
            <a:ext cx="4536161" cy="2049071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4447915"/>
            <a:ext cx="44032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Jesus is the head</a:t>
            </a:r>
            <a:br>
              <a:rPr lang="en-US" sz="3000" dirty="0" smtClean="0"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</a:br>
            <a:r>
              <a:rPr lang="en-US" sz="3000" dirty="0" smtClean="0"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of the body, the church.</a:t>
            </a:r>
          </a:p>
          <a:p>
            <a:pPr algn="ctr"/>
            <a:r>
              <a:rPr lang="en-US" sz="3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Everyone must be in</a:t>
            </a:r>
            <a:br>
              <a:rPr lang="en-US" sz="3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</a:br>
            <a:r>
              <a:rPr lang="en-US" sz="3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subjection to Him</a:t>
            </a:r>
            <a:endParaRPr lang="en-US" sz="3000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277822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630462"/>
            <a:ext cx="8407893" cy="4962159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latin typeface="Arial"/>
                <a:cs typeface="Arial"/>
              </a:rPr>
              <a:t>Pre-existence</a:t>
            </a:r>
          </a:p>
          <a:p>
            <a:r>
              <a:rPr lang="en-US" sz="3400" b="1" dirty="0" smtClean="0">
                <a:latin typeface="Arial"/>
                <a:cs typeface="Arial"/>
              </a:rPr>
              <a:t>Unusual conception</a:t>
            </a:r>
          </a:p>
          <a:p>
            <a:r>
              <a:rPr lang="en-US" sz="3400" b="1" dirty="0" smtClean="0">
                <a:latin typeface="Arial"/>
                <a:cs typeface="Arial"/>
              </a:rPr>
              <a:t>Dual being</a:t>
            </a:r>
          </a:p>
          <a:p>
            <a:endParaRPr lang="en-US" sz="3200" b="1" dirty="0">
              <a:latin typeface="Arial"/>
              <a:cs typeface="Arial"/>
            </a:endParaRPr>
          </a:p>
          <a:p>
            <a:r>
              <a:rPr lang="en-US" sz="3400" b="1" dirty="0" smtClean="0">
                <a:latin typeface="Arial"/>
                <a:cs typeface="Arial"/>
              </a:rPr>
              <a:t>Compassion</a:t>
            </a:r>
          </a:p>
          <a:p>
            <a:r>
              <a:rPr lang="en-US" sz="3400" b="1" dirty="0" smtClean="0">
                <a:latin typeface="Arial"/>
                <a:cs typeface="Arial"/>
              </a:rPr>
              <a:t>A work to do</a:t>
            </a:r>
          </a:p>
          <a:p>
            <a:endParaRPr lang="en-US" sz="3200" b="1" dirty="0">
              <a:latin typeface="Arial"/>
              <a:cs typeface="Arial"/>
            </a:endParaRPr>
          </a:p>
          <a:p>
            <a:r>
              <a:rPr lang="en-US" sz="3400" b="1" dirty="0" smtClean="0">
                <a:latin typeface="Arial"/>
                <a:cs typeface="Arial"/>
              </a:rPr>
              <a:t>All authority</a:t>
            </a:r>
          </a:p>
          <a:p>
            <a:endParaRPr lang="en-US" sz="3200" b="1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Arial"/>
                <a:cs typeface="Arial"/>
              </a:rPr>
              <a:t>Some things Jesus had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7" name="Left Arrow Callout 6"/>
          <p:cNvSpPr/>
          <p:nvPr/>
        </p:nvSpPr>
        <p:spPr>
          <a:xfrm>
            <a:off x="5301084" y="1773238"/>
            <a:ext cx="3487808" cy="1616194"/>
          </a:xfrm>
          <a:prstGeom prst="lef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36338" y="2105133"/>
            <a:ext cx="23525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ONLY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Jesus had these</a:t>
            </a:r>
            <a:endParaRPr lang="en-US" sz="28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" name="Left Arrow Callout 8"/>
          <p:cNvSpPr/>
          <p:nvPr/>
        </p:nvSpPr>
        <p:spPr>
          <a:xfrm>
            <a:off x="3942589" y="4262016"/>
            <a:ext cx="4819671" cy="954107"/>
          </a:xfrm>
          <a:prstGeom prst="lef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691697" y="4237823"/>
            <a:ext cx="31052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Jesus left us</a:t>
            </a:r>
            <a:b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</a:b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an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example</a:t>
            </a:r>
            <a:endParaRPr lang="en-US" sz="28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1" name="Left Arrow Callout 10"/>
          <p:cNvSpPr/>
          <p:nvPr/>
        </p:nvSpPr>
        <p:spPr>
          <a:xfrm>
            <a:off x="3702490" y="5703691"/>
            <a:ext cx="5088151" cy="894359"/>
          </a:xfrm>
          <a:prstGeom prst="lef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512376" y="5659387"/>
            <a:ext cx="3278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We must</a:t>
            </a:r>
            <a:b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</a:b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respect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this</a:t>
            </a:r>
            <a:endParaRPr lang="en-US" sz="28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528004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84</TotalTime>
  <Words>127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Some Things jesus had</vt:lpstr>
      <vt:lpstr>Some things Jesus had</vt:lpstr>
      <vt:lpstr>Some things Jesus had</vt:lpstr>
      <vt:lpstr>Some things Jesus had</vt:lpstr>
      <vt:lpstr>Some things Jesus had</vt:lpstr>
      <vt:lpstr>Some things Jesus had</vt:lpstr>
      <vt:lpstr>Some things Jesus had</vt:lpstr>
      <vt:lpstr>Some things Jesus had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Things jesus had</dc:title>
  <dc:creator>Richard Thetford</dc:creator>
  <cp:lastModifiedBy>Richard Thetford</cp:lastModifiedBy>
  <cp:revision>14</cp:revision>
  <dcterms:created xsi:type="dcterms:W3CDTF">2011-03-08T20:02:40Z</dcterms:created>
  <dcterms:modified xsi:type="dcterms:W3CDTF">2011-05-01T23:03:25Z</dcterms:modified>
</cp:coreProperties>
</file>