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075D-36A8-4CDA-B4CD-04FBF63DB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latin typeface="Segoe UI Black" panose="020B0A02040204020203" pitchFamily="34" charset="0"/>
                <a:ea typeface="Segoe UI Black" panose="020B0A02040204020203" pitchFamily="34" charset="0"/>
                <a:cs typeface="Noto Sans Blk" panose="020B0A02040504020204" pitchFamily="34"/>
              </a:rPr>
              <a:t>FAITHFULNESS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84B00-CCE6-4D77-B6D7-53E9B5E28B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1 Corinthians 15:58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C687C-FBBF-4B68-9AEA-8844BBEF9424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99502A3-3319-46E6-8141-AE42273D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12" y="709619"/>
            <a:ext cx="4995703" cy="29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C533-CA90-44F1-B9DC-579FDCA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838200"/>
            <a:ext cx="8761413" cy="706964"/>
          </a:xfrm>
        </p:spPr>
        <p:txBody>
          <a:bodyPr/>
          <a:lstStyle/>
          <a:p>
            <a:r>
              <a:rPr lang="en-US" sz="4000" b="1" dirty="0">
                <a:latin typeface="Segoe UI" panose="020B0502040204020203" pitchFamily="34" charset="0"/>
                <a:ea typeface="Noto Sans ExtBd" panose="020B0902040504020204" pitchFamily="34"/>
                <a:cs typeface="Segoe UI" panose="020B0502040204020203" pitchFamily="34" charset="0"/>
              </a:rPr>
              <a:t>Committing to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47E-0530-43C4-9828-0B52F2F1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6" y="2276664"/>
            <a:ext cx="11030826" cy="42920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Count the cost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Luke 14:27-33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Don’t look back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Luke 8:13; Luke 9:62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Hebrews 10:38-39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Understand the results of failure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2 Peter 2:20-22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Hebrews 10:26-27; 6:4-6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11129-D43B-4358-B1B1-3A9431C83460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6" name="Picture 5" descr="A picture containing text, grass, outdoor&#10;&#10;Description automatically generated">
            <a:extLst>
              <a:ext uri="{FF2B5EF4-FFF2-40B4-BE49-F238E27FC236}">
                <a16:creationId xmlns:a16="http://schemas.microsoft.com/office/drawing/2014/main" id="{53EE203C-23B0-406E-8C9D-CF32FC24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051" y="2276664"/>
            <a:ext cx="4066982" cy="42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C533-CA90-44F1-B9DC-579FDCA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838200"/>
            <a:ext cx="8761413" cy="706964"/>
          </a:xfrm>
        </p:spPr>
        <p:txBody>
          <a:bodyPr/>
          <a:lstStyle/>
          <a:p>
            <a:r>
              <a:rPr lang="en-US" sz="4000" b="1" dirty="0">
                <a:latin typeface="Segoe UI" panose="020B0502040204020203" pitchFamily="34" charset="0"/>
                <a:ea typeface="Noto Sans ExtBd" panose="020B0902040504020204" pitchFamily="34"/>
                <a:cs typeface="Segoe UI" panose="020B0502040204020203" pitchFamily="34" charset="0"/>
              </a:rPr>
              <a:t>Continuing in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47E-0530-43C4-9828-0B52F2F1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6" y="2276664"/>
            <a:ext cx="11030826" cy="42920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Active engagement in worship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Hebrews 10:23-25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Studying the Bible</a:t>
            </a:r>
            <a:endParaRPr lang="en-US" sz="2600" dirty="0">
              <a:solidFill>
                <a:schemeClr val="accent1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Acts 17:11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Imitating Christ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Philippians 2:5-8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11129-D43B-4358-B1B1-3A9431C83460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A2FDF4C-16B7-42CC-A36A-A46725C8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40" y="2817845"/>
            <a:ext cx="7464495" cy="36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C533-CA90-44F1-B9DC-579FDCA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838200"/>
            <a:ext cx="8761413" cy="706964"/>
          </a:xfrm>
        </p:spPr>
        <p:txBody>
          <a:bodyPr/>
          <a:lstStyle/>
          <a:p>
            <a:r>
              <a:rPr lang="en-US" sz="4000" dirty="0">
                <a:latin typeface="Noto Sans ExtBd" panose="020B0902040504020204" pitchFamily="34"/>
                <a:ea typeface="Noto Sans ExtBd" panose="020B0902040504020204" pitchFamily="34"/>
                <a:cs typeface="Noto Sans ExtBd" panose="020B0902040504020204" pitchFamily="34"/>
              </a:rPr>
              <a:t>Concern for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47E-0530-43C4-9828-0B52F2F1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6" y="2276664"/>
            <a:ext cx="11030826" cy="42920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Encourage the weak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Jude 22; Romans 15:1-2; 1 Thessalonians 5:14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Exhort the strong</a:t>
            </a:r>
            <a:endParaRPr lang="en-US" sz="2600" dirty="0">
              <a:solidFill>
                <a:schemeClr val="accent1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Corinthians 10:1-12; Hebrews 3:12-13; 2 Peter 1:12-13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Retrieve the wayward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James 5:19-20; Galatians 6:1; Jude 20-23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11129-D43B-4358-B1B1-3A9431C83460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6" name="Picture 5" descr="A person reading a book by a lake&#10;&#10;Description automatically generated with medium confidence">
            <a:extLst>
              <a:ext uri="{FF2B5EF4-FFF2-40B4-BE49-F238E27FC236}">
                <a16:creationId xmlns:a16="http://schemas.microsoft.com/office/drawing/2014/main" id="{1555D7E3-45DA-433E-8F71-E7AA1681C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069" y="4404050"/>
            <a:ext cx="4338735" cy="20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5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C533-CA90-44F1-B9DC-579FDCA4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838200"/>
            <a:ext cx="8761413" cy="706964"/>
          </a:xfrm>
        </p:spPr>
        <p:txBody>
          <a:bodyPr/>
          <a:lstStyle/>
          <a:p>
            <a:r>
              <a:rPr lang="en-US" sz="4000" b="1" dirty="0">
                <a:latin typeface="Segoe UI" panose="020B0502040204020203" pitchFamily="34" charset="0"/>
                <a:ea typeface="Noto Sans ExtBd" panose="020B0902040504020204" pitchFamily="34"/>
                <a:cs typeface="Segoe UI" panose="020B0502040204020203" pitchFamily="34" charset="0"/>
              </a:rPr>
              <a:t>Company of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47E-0530-43C4-9828-0B52F2F1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6" y="2276664"/>
            <a:ext cx="11030826" cy="42920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Remain true to the Word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John 1:3-7; Acts 2:42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Benefits of fellowship</a:t>
            </a:r>
            <a:endParaRPr lang="en-US" sz="2600" dirty="0">
              <a:solidFill>
                <a:schemeClr val="accent1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Hebrews 10:25; Galatians 2:9</a:t>
            </a:r>
          </a:p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Barriers of fellowship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Corinthians 5:9-13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2 Thessalonians 3:6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Romans 16:17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11129-D43B-4358-B1B1-3A9431C83460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031E54A-FAAB-40DD-93B3-BACCBF440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76" y="2360645"/>
            <a:ext cx="6082004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3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7C687C-FBBF-4B68-9AEA-8844BBEF9424}"/>
              </a:ext>
            </a:extLst>
          </p:cNvPr>
          <p:cNvSpPr txBox="1"/>
          <p:nvPr/>
        </p:nvSpPr>
        <p:spPr>
          <a:xfrm>
            <a:off x="0" y="656875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Richie Thetford																		     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A2812-E7BA-4E82-891E-F868950EAFF9}"/>
              </a:ext>
            </a:extLst>
          </p:cNvPr>
          <p:cNvSpPr txBox="1"/>
          <p:nvPr/>
        </p:nvSpPr>
        <p:spPr>
          <a:xfrm>
            <a:off x="578498" y="1037825"/>
            <a:ext cx="11028783" cy="2860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FF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We must go back to the Bible pattern of faithfulness: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	In our commitment to faithfulness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	In our continuance in faithfulness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	In our concern for faithfulness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bg1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	In the company of faithfulness</a:t>
            </a:r>
          </a:p>
        </p:txBody>
      </p:sp>
      <p:pic>
        <p:nvPicPr>
          <p:cNvPr id="15" name="Picture 1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BDB1DB1-78E8-481D-B763-1C95D59D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737049"/>
            <a:ext cx="3531636" cy="4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112</TotalTime>
  <Words>315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Century Gothic</vt:lpstr>
      <vt:lpstr>Noto Sans ExtBd</vt:lpstr>
      <vt:lpstr>Noto Sans Med</vt:lpstr>
      <vt:lpstr>Segoe UI</vt:lpstr>
      <vt:lpstr>Segoe UI Black</vt:lpstr>
      <vt:lpstr>Segoe UI Semibold</vt:lpstr>
      <vt:lpstr>Wingdings</vt:lpstr>
      <vt:lpstr>Wingdings 3</vt:lpstr>
      <vt:lpstr>Ion Boardroom</vt:lpstr>
      <vt:lpstr>FAITHFULNESS</vt:lpstr>
      <vt:lpstr>Committing to Faithfulness</vt:lpstr>
      <vt:lpstr>Continuing in Faithfulness</vt:lpstr>
      <vt:lpstr>Concern for Faithfulness</vt:lpstr>
      <vt:lpstr>Company of Faithfulness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FAITHFULNESS</dc:title>
  <dc:creator>Richard Thetford</dc:creator>
  <cp:lastModifiedBy>Richard Thetford</cp:lastModifiedBy>
  <cp:revision>12</cp:revision>
  <dcterms:created xsi:type="dcterms:W3CDTF">2021-05-30T02:10:02Z</dcterms:created>
  <dcterms:modified xsi:type="dcterms:W3CDTF">2021-10-10T21:22:33Z</dcterms:modified>
</cp:coreProperties>
</file>