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42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1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7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1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9B685A-6DBF-4C3B-9D61-CF01448E468C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DCCBFD-3F87-473E-ACA3-7E03F25505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14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416" y="758952"/>
            <a:ext cx="8402595" cy="3261113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Despised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Rejected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885037"/>
            <a:ext cx="7543800" cy="71358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Isaiah 53:1-3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9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14" y="156519"/>
            <a:ext cx="8723870" cy="1301577"/>
          </a:xfrm>
        </p:spPr>
        <p:txBody>
          <a:bodyPr numCol="2">
            <a:normAutofit/>
          </a:bodyPr>
          <a:lstStyle/>
          <a:p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He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Rejected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Whom is Christ Rejected?</a:t>
            </a:r>
            <a:endParaRPr lang="en-US" sz="4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4" y="1845734"/>
            <a:ext cx="8723869" cy="4023360"/>
          </a:xfrm>
        </p:spPr>
        <p:txBody>
          <a:bodyPr numCol="2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Divinity</a:t>
            </a:r>
            <a:b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Rejected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1:35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3:22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3:16</a:t>
            </a: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Atheists, Infidels, Modernists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2:22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John 1:7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14335" y="247135"/>
            <a:ext cx="115330" cy="59559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68" y="1738184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71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14" y="156519"/>
            <a:ext cx="8723870" cy="1301577"/>
          </a:xfrm>
        </p:spPr>
        <p:txBody>
          <a:bodyPr numCol="2">
            <a:normAutofit/>
          </a:bodyPr>
          <a:lstStyle/>
          <a:p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He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Rejected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Whom is Christ Rejected?</a:t>
            </a:r>
            <a:endParaRPr lang="en-US" sz="4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4" y="1845734"/>
            <a:ext cx="8723869" cy="4023360"/>
          </a:xfrm>
        </p:spPr>
        <p:txBody>
          <a:bodyPr numCol="2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Authority</a:t>
            </a:r>
            <a:b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Rejected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28:18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7:28-29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Popes, Councils, Conferences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Timothy 6:15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20:28-32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14335" y="247135"/>
            <a:ext cx="115330" cy="59559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68" y="1738184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60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14" y="156519"/>
            <a:ext cx="8723870" cy="1301577"/>
          </a:xfrm>
        </p:spPr>
        <p:txBody>
          <a:bodyPr numCol="2">
            <a:normAutofit/>
          </a:bodyPr>
          <a:lstStyle/>
          <a:p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He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Rejected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Whom is Christ Rejected?</a:t>
            </a:r>
            <a:endParaRPr lang="en-US" sz="4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4" y="1845734"/>
            <a:ext cx="8723869" cy="4023360"/>
          </a:xfrm>
        </p:spPr>
        <p:txBody>
          <a:bodyPr numCol="2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Name</a:t>
            </a:r>
            <a:b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Rejected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3:14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3:16-17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Sectarian Names and Labels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4:11-12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7:1-4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14335" y="247135"/>
            <a:ext cx="115330" cy="59559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68" y="1738184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04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14" y="156519"/>
            <a:ext cx="8723870" cy="1301577"/>
          </a:xfrm>
        </p:spPr>
        <p:txBody>
          <a:bodyPr numCol="2">
            <a:normAutofit/>
          </a:bodyPr>
          <a:lstStyle/>
          <a:p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He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Rejected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Whom is Christ Rejected?</a:t>
            </a:r>
            <a:endParaRPr lang="en-US" sz="4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4" y="1845734"/>
            <a:ext cx="8723869" cy="4023360"/>
          </a:xfrm>
        </p:spPr>
        <p:txBody>
          <a:bodyPr numCol="2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Church</a:t>
            </a:r>
            <a:b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Rejected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16:18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20:28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Organizations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15:13-14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1:3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14335" y="247135"/>
            <a:ext cx="115330" cy="59559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68" y="1738184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97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14" y="156519"/>
            <a:ext cx="8723870" cy="1301577"/>
          </a:xfrm>
        </p:spPr>
        <p:txBody>
          <a:bodyPr numCol="2">
            <a:normAutofit/>
          </a:bodyPr>
          <a:lstStyle/>
          <a:p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He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Rejected</a:t>
            </a:r>
            <a:b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Whom is Christ Rejected?</a:t>
            </a:r>
            <a:endParaRPr lang="en-US" sz="4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4" y="1845734"/>
            <a:ext cx="8723869" cy="4023360"/>
          </a:xfrm>
        </p:spPr>
        <p:txBody>
          <a:bodyPr numCol="2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Gospel</a:t>
            </a:r>
            <a:b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Rejected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16:15-16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1:16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Doctrines</a:t>
            </a:r>
            <a:b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Men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15:8-9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1:6-9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22:18-19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14335" y="247135"/>
            <a:ext cx="115330" cy="59559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68" y="1738184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30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29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The Despised and Rejected Christ</vt:lpstr>
      <vt:lpstr>How is He Rejected By Whom is Christ Rejected?</vt:lpstr>
      <vt:lpstr>How is He Rejected By Whom is Christ Rejected?</vt:lpstr>
      <vt:lpstr>How is He Rejected By Whom is Christ Rejected?</vt:lpstr>
      <vt:lpstr>How is He Rejected By Whom is Christ Rejected?</vt:lpstr>
      <vt:lpstr>How is He Rejected By Whom is Christ Rejected?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Despised and Rejected Christ</dc:title>
  <dc:creator>Richie Thetford</dc:creator>
  <cp:lastModifiedBy>Richie Thetford</cp:lastModifiedBy>
  <cp:revision>5</cp:revision>
  <dcterms:created xsi:type="dcterms:W3CDTF">2014-07-30T03:41:41Z</dcterms:created>
  <dcterms:modified xsi:type="dcterms:W3CDTF">2014-08-09T16:06:00Z</dcterms:modified>
</cp:coreProperties>
</file>