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8F62-0F20-4D6C-A87E-BA9426B2235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AAD6-9B6A-452A-A2A0-EBEE4E80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995988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28818-8553-4F3C-A4F6-B723C515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71" y="860433"/>
            <a:ext cx="7028259" cy="51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2" y="4006233"/>
            <a:ext cx="4018326" cy="224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" y="956346"/>
            <a:ext cx="8515351" cy="1338352"/>
          </a:xfrm>
          <a:solidFill>
            <a:srgbClr val="9966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Israel Required to Read God’s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56" y="2306970"/>
            <a:ext cx="8515351" cy="3858938"/>
          </a:xfrm>
        </p:spPr>
        <p:txBody>
          <a:bodyPr>
            <a:normAutofit/>
          </a:bodyPr>
          <a:lstStyle/>
          <a:p>
            <a:r>
              <a:rPr lang="en-US" sz="3200" b="1" dirty="0"/>
              <a:t>Law of Moses written and read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Exodus 19:1-6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Exodus 24:3-7</a:t>
            </a:r>
          </a:p>
          <a:p>
            <a:r>
              <a:rPr lang="en-US" sz="3200" b="1" dirty="0"/>
              <a:t>Continued in New Testament times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Acts 13:14-15, 27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Acts 15:21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Luke 4:16-21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2 Corinthians 3:12-15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33688"/>
            <a:ext cx="9144000" cy="5243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3" y="2368234"/>
            <a:ext cx="2877425" cy="147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" y="956346"/>
            <a:ext cx="8515351" cy="1338352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Israel’s Strength Depended on “Reading” God’s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56" y="2306969"/>
            <a:ext cx="8515351" cy="4035107"/>
          </a:xfrm>
        </p:spPr>
        <p:txBody>
          <a:bodyPr>
            <a:normAutofit/>
          </a:bodyPr>
          <a:lstStyle/>
          <a:p>
            <a:r>
              <a:rPr lang="en-US" sz="3200" b="1" dirty="0"/>
              <a:t>Kings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Deuteronomy 17:14-20</a:t>
            </a:r>
          </a:p>
          <a:p>
            <a:r>
              <a:rPr lang="en-US" sz="3200" b="1" dirty="0"/>
              <a:t>Regular reading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Deuteronomy 31:9-13</a:t>
            </a:r>
          </a:p>
          <a:p>
            <a:r>
              <a:rPr lang="en-US" sz="3200" b="1" dirty="0"/>
              <a:t>Joshua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Joshua 8:30-35</a:t>
            </a:r>
          </a:p>
          <a:p>
            <a:r>
              <a:rPr lang="en-US" sz="3200" b="1" dirty="0"/>
              <a:t>Ezra and Nehemiah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Nehemiah 8:1-13, 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33688"/>
            <a:ext cx="9144000" cy="5243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43" y="2389032"/>
            <a:ext cx="4370664" cy="382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4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" y="956346"/>
            <a:ext cx="8515351" cy="1338352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Jesus Encouraged “Reading”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56" y="2306969"/>
            <a:ext cx="8515351" cy="4035107"/>
          </a:xfrm>
        </p:spPr>
        <p:txBody>
          <a:bodyPr>
            <a:normAutofit/>
          </a:bodyPr>
          <a:lstStyle/>
          <a:p>
            <a:r>
              <a:rPr lang="en-US" sz="3200" b="1" dirty="0"/>
              <a:t>Bible passages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Matthew 12:3-5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Matthew 19:4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Matthew 21:16, 42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Matthew 22:31</a:t>
            </a:r>
          </a:p>
          <a:p>
            <a:r>
              <a:rPr lang="en-US" sz="3200" b="1" dirty="0"/>
              <a:t>Temptation of Jesus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Matthew 4:4, 7,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33688"/>
            <a:ext cx="9144000" cy="5243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286774" y="4706224"/>
            <a:ext cx="4370665" cy="136740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6774" y="4890782"/>
            <a:ext cx="437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Jesus taught a lawyer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Luke 10:25-28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60" y="2376092"/>
            <a:ext cx="4915948" cy="224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9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" y="956346"/>
            <a:ext cx="8515351" cy="1338352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Apostles and Prophets – “Reading”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56" y="2306969"/>
            <a:ext cx="8515351" cy="4035107"/>
          </a:xfrm>
        </p:spPr>
        <p:txBody>
          <a:bodyPr>
            <a:normAutofit/>
          </a:bodyPr>
          <a:lstStyle/>
          <a:p>
            <a:r>
              <a:rPr lang="en-US" sz="3200" b="1" dirty="0"/>
              <a:t>Old Testament prophecies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Acts 17:10-11</a:t>
            </a:r>
          </a:p>
          <a:p>
            <a:r>
              <a:rPr lang="en-US" sz="3200" b="1" dirty="0"/>
              <a:t>Instructions of Paul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Ephesians 3:4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Colossians 4:16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1 Thessalonians 5:27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33688"/>
            <a:ext cx="9144000" cy="5243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20118" y="5528345"/>
            <a:ext cx="8137322" cy="5452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118" y="5503179"/>
            <a:ext cx="81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Reading the Bible is necessary for all!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61" y="2423687"/>
            <a:ext cx="3775046" cy="298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5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" y="956346"/>
            <a:ext cx="8515351" cy="1338352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Salvation Depends on “Reading”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56" y="2306969"/>
            <a:ext cx="8515351" cy="4035107"/>
          </a:xfrm>
        </p:spPr>
        <p:txBody>
          <a:bodyPr>
            <a:normAutofit/>
          </a:bodyPr>
          <a:lstStyle/>
          <a:p>
            <a:r>
              <a:rPr lang="en-US" sz="3200" b="1" dirty="0"/>
              <a:t>Salvation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1 Timothy 4:12-15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Romans 1:15-17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John 20:30-31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Romans 10:17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2 Corinthians 5:7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33688"/>
            <a:ext cx="9144000" cy="5243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6" y="2384851"/>
            <a:ext cx="5050172" cy="384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0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56" y="956346"/>
            <a:ext cx="8515351" cy="1338352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Salvation Depends on “Reading”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56" y="2306969"/>
            <a:ext cx="8515351" cy="4035107"/>
          </a:xfrm>
        </p:spPr>
        <p:txBody>
          <a:bodyPr>
            <a:normAutofit/>
          </a:bodyPr>
          <a:lstStyle/>
          <a:p>
            <a:r>
              <a:rPr lang="en-US" sz="3200" b="1" dirty="0"/>
              <a:t>The saving of our children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2 Timothy 1:3-5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2 Timothy 3:14-15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Ephesians 6:4</a:t>
            </a:r>
          </a:p>
          <a:p>
            <a:r>
              <a:rPr lang="en-US" sz="3200" b="1" dirty="0"/>
              <a:t>Defending the gospel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2 Timothy 3:10-17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2 Timothy 2:14-18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33688"/>
            <a:ext cx="9144000" cy="5243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28" y="2726423"/>
            <a:ext cx="4529080" cy="316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7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87" y="860432"/>
            <a:ext cx="3772891" cy="5221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995988"/>
            <a:ext cx="9144000" cy="86201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31478" y="0"/>
            <a:ext cx="226503" cy="6858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51802"/>
            <a:ext cx="915798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			               thetfordcountry.com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BB8E8A-FA1B-4C14-971A-E46B33B97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1258872"/>
            <a:ext cx="4932084" cy="3602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02" y="4790024"/>
            <a:ext cx="5136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Is reading the Bible a</a:t>
            </a:r>
            <a:br>
              <a:rPr lang="en-US" sz="3600" dirty="0"/>
            </a:br>
            <a:r>
              <a:rPr lang="en-US" sz="3600" dirty="0"/>
              <a:t>TOP </a:t>
            </a:r>
            <a:r>
              <a:rPr lang="en-US" sz="3600" b="1" dirty="0"/>
              <a:t>priority</a:t>
            </a:r>
            <a:r>
              <a:rPr lang="en-US" sz="3600" dirty="0"/>
              <a:t> in our life?</a:t>
            </a:r>
          </a:p>
        </p:txBody>
      </p:sp>
    </p:spTree>
    <p:extLst>
      <p:ext uri="{BB962C8B-B14F-4D97-AF65-F5344CB8AC3E}">
        <p14:creationId xmlns:p14="http://schemas.microsoft.com/office/powerpoint/2010/main" val="10603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188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Israel Required to Read God’s Law</vt:lpstr>
      <vt:lpstr>Israel’s Strength Depended on “Reading” God’s Law</vt:lpstr>
      <vt:lpstr>Jesus Encouraged “Reading”</vt:lpstr>
      <vt:lpstr>Apostles and Prophets – “Reading”</vt:lpstr>
      <vt:lpstr>Salvation Depends on “Reading”</vt:lpstr>
      <vt:lpstr>Salvation Depends on “Reading”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14</cp:revision>
  <dcterms:created xsi:type="dcterms:W3CDTF">2016-09-20T17:06:41Z</dcterms:created>
  <dcterms:modified xsi:type="dcterms:W3CDTF">2017-08-06T18:31:07Z</dcterms:modified>
</cp:coreProperties>
</file>