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8" r:id="rId5"/>
    <p:sldId id="270" r:id="rId6"/>
    <p:sldId id="271" r:id="rId7"/>
    <p:sldId id="272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7"/>
    <a:srgbClr val="2C567A"/>
    <a:srgbClr val="0D1D5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7949" autoAdjust="0"/>
  </p:normalViewPr>
  <p:slideViewPr>
    <p:cSldViewPr snapToGrid="0" showGuides="1">
      <p:cViewPr varScale="1">
        <p:scale>
          <a:sx n="88" d="100"/>
          <a:sy n="88" d="100"/>
        </p:scale>
        <p:origin x="9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60" y="-14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8/14/2022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8/14/2022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48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9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19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50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0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3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8/14/2022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5529" y="2027818"/>
            <a:ext cx="5846753" cy="2090808"/>
          </a:xfrm>
        </p:spPr>
        <p:txBody>
          <a:bodyPr/>
          <a:lstStyle/>
          <a:p>
            <a:pPr algn="ctr"/>
            <a:r>
              <a:rPr lang="en-US" sz="6000" dirty="0"/>
              <a:t>“Cakes</a:t>
            </a:r>
            <a:br>
              <a:rPr lang="en-US" sz="6000" dirty="0"/>
            </a:br>
            <a:r>
              <a:rPr lang="en-US" sz="6000" dirty="0"/>
              <a:t>not turned”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5529" y="4446231"/>
            <a:ext cx="5846753" cy="165323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Illustrates the</a:t>
            </a:r>
          </a:p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spiritual condition</a:t>
            </a:r>
          </a:p>
          <a:p>
            <a:pPr algn="ctr">
              <a:lnSpc>
                <a:spcPct val="10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of the northern kingdom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BD7F97D-15E8-4032-B615-0562046B7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710812" y="728545"/>
            <a:ext cx="5305661" cy="530566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7C9255-5839-4382-8647-C6107917D3BB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73" y="499596"/>
            <a:ext cx="6421581" cy="726532"/>
          </a:xfrm>
        </p:spPr>
        <p:txBody>
          <a:bodyPr/>
          <a:lstStyle/>
          <a:p>
            <a:r>
              <a:rPr lang="en-US" sz="4000" dirty="0">
                <a:solidFill>
                  <a:srgbClr val="0072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Cooking lesson for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480" y="1368422"/>
            <a:ext cx="4884847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400" b="1" dirty="0"/>
              <a:t> A circular cake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/>
              <a:t> Illustrates the spiritual</a:t>
            </a:r>
            <a:br>
              <a:rPr lang="en-US" sz="3200" dirty="0"/>
            </a:br>
            <a:r>
              <a:rPr lang="en-US" sz="3200" dirty="0"/>
              <a:t>  condition of the</a:t>
            </a:r>
            <a:br>
              <a:rPr lang="en-US" sz="3200" dirty="0"/>
            </a:br>
            <a:r>
              <a:rPr lang="en-US" sz="3200" dirty="0"/>
              <a:t>  Northern Kingdom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/>
              <a:t> Mingled with other</a:t>
            </a:r>
            <a:br>
              <a:rPr lang="en-US" sz="3200" dirty="0"/>
            </a:br>
            <a:r>
              <a:rPr lang="en-US" sz="3200" dirty="0"/>
              <a:t>  nations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/>
              <a:t> Worshiped idols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fld id="{9EC71654-96A5-4280-94F3-931C61A9F9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CC3A8-18FD-4371-9C3F-CD37ADAD5CD9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7E7AB93-6E5B-4D95-9C66-7173F25914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5475994" y="986576"/>
            <a:ext cx="4884848" cy="4884848"/>
          </a:xfrm>
        </p:spPr>
      </p:pic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80" y="124691"/>
            <a:ext cx="6339574" cy="112221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0072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Christian can be a</a:t>
            </a:r>
            <a:br>
              <a:rPr lang="en-US" sz="4000" dirty="0">
                <a:solidFill>
                  <a:srgbClr val="0072C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solidFill>
                  <a:srgbClr val="0072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“Cake not turned”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480" y="1368422"/>
            <a:ext cx="4884847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400" b="1" dirty="0"/>
              <a:t> Well done inwardly,</a:t>
            </a:r>
            <a:br>
              <a:rPr lang="en-US" sz="3400" b="1" dirty="0"/>
            </a:br>
            <a:r>
              <a:rPr lang="en-US" sz="3400" b="1" dirty="0"/>
              <a:t>  raw and doughy inside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C00000"/>
                </a:solidFill>
              </a:rPr>
              <a:t> Matthew 15:8-9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C00000"/>
                </a:solidFill>
              </a:rPr>
              <a:t> Matthew 23:25-28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400" b="1" dirty="0"/>
              <a:t> Well done in hearing,</a:t>
            </a:r>
            <a:br>
              <a:rPr lang="en-US" sz="3400" b="1" dirty="0"/>
            </a:br>
            <a:r>
              <a:rPr lang="en-US" sz="3400" b="1" dirty="0"/>
              <a:t>  raw and doughy</a:t>
            </a:r>
            <a:br>
              <a:rPr lang="en-US" sz="3400" b="1" dirty="0"/>
            </a:br>
            <a:r>
              <a:rPr lang="en-US" sz="3400" b="1" dirty="0"/>
              <a:t>  in doing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C00000"/>
                </a:solidFill>
              </a:rPr>
              <a:t> James 1:22-25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5455212" y="988536"/>
            <a:ext cx="4884848" cy="48848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fld id="{9EC71654-96A5-4280-94F3-931C61A9F92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AD441-8D35-4397-BB2F-56577E17EEBF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81012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80" y="124691"/>
            <a:ext cx="6339574" cy="112221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0072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Christian can be a</a:t>
            </a:r>
            <a:br>
              <a:rPr lang="en-US" sz="4000" dirty="0">
                <a:solidFill>
                  <a:srgbClr val="0072C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solidFill>
                  <a:srgbClr val="0072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“Cake not turned”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480" y="1368422"/>
            <a:ext cx="4884847" cy="298536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400" b="1" dirty="0"/>
              <a:t> Attendance</a:t>
            </a:r>
            <a:endParaRPr lang="en-US" sz="34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400" b="1" dirty="0"/>
              <a:t> Friend of the World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C00000"/>
                </a:solidFill>
              </a:rPr>
              <a:t> James 4:4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400" b="1" dirty="0"/>
              <a:t> Laying up treasures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C00000"/>
                </a:solidFill>
              </a:rPr>
              <a:t> Luke 12:13-21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5455212" y="988536"/>
            <a:ext cx="4884848" cy="48848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fld id="{9EC71654-96A5-4280-94F3-931C61A9F92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AD441-8D35-4397-BB2F-56577E17EEBF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5CCD37-05BE-4790-8FA7-D45767DC6D30}"/>
              </a:ext>
            </a:extLst>
          </p:cNvPr>
          <p:cNvSpPr/>
          <p:nvPr/>
        </p:nvSpPr>
        <p:spPr>
          <a:xfrm>
            <a:off x="322118" y="4475305"/>
            <a:ext cx="4998027" cy="1398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60D9F7-7776-4DE4-9803-0BD44BF9AE88}"/>
              </a:ext>
            </a:extLst>
          </p:cNvPr>
          <p:cNvSpPr txBox="1"/>
          <p:nvPr/>
        </p:nvSpPr>
        <p:spPr>
          <a:xfrm>
            <a:off x="322118" y="4650015"/>
            <a:ext cx="49980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People want possessions…….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wants people!</a:t>
            </a:r>
          </a:p>
        </p:txBody>
      </p:sp>
    </p:spTree>
    <p:extLst>
      <p:ext uri="{BB962C8B-B14F-4D97-AF65-F5344CB8AC3E}">
        <p14:creationId xmlns:p14="http://schemas.microsoft.com/office/powerpoint/2010/main" val="684510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80" y="124691"/>
            <a:ext cx="6339574" cy="112221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0072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fate of half-baked</a:t>
            </a:r>
            <a:br>
              <a:rPr lang="en-US" sz="4000" dirty="0">
                <a:solidFill>
                  <a:srgbClr val="0072C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solidFill>
                  <a:srgbClr val="0072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“Cakes not turned”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480" y="1368421"/>
            <a:ext cx="4884847" cy="50873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400" b="1" dirty="0"/>
              <a:t> Doom and destruction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C00000"/>
                </a:solidFill>
              </a:rPr>
              <a:t> Hosea 7:12-13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400" b="1" dirty="0"/>
              <a:t> A “Cake not turned”…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Would not be chosen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Cannot be served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If served --- not eaten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C00000"/>
                </a:solidFill>
              </a:rPr>
              <a:t> Revelation 3:16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C00000"/>
                </a:solidFill>
              </a:rPr>
              <a:t> Hosea 7:9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5465617" y="986576"/>
            <a:ext cx="4884847" cy="48848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fld id="{9EC71654-96A5-4280-94F3-931C61A9F92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AD441-8D35-4397-BB2F-56577E17EEBF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583563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79" y="124691"/>
            <a:ext cx="6505829" cy="112221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0072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keep from being a</a:t>
            </a:r>
            <a:br>
              <a:rPr lang="en-US" sz="4000" dirty="0">
                <a:solidFill>
                  <a:srgbClr val="0072C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solidFill>
                  <a:srgbClr val="0072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“Cake not turned”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480" y="1368422"/>
            <a:ext cx="5019929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400" b="1" dirty="0"/>
              <a:t> All or nothing with God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C00000"/>
                </a:solidFill>
              </a:rPr>
              <a:t> Matthew 6:24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C00000"/>
                </a:solidFill>
              </a:rPr>
              <a:t> Luke 9:62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400" b="1" dirty="0"/>
              <a:t> Pay attention to things</a:t>
            </a:r>
            <a:br>
              <a:rPr lang="en-US" sz="3400" b="1" dirty="0"/>
            </a:br>
            <a:r>
              <a:rPr lang="en-US" sz="3400" b="1" dirty="0"/>
              <a:t>  that are spiritual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C00000"/>
                </a:solidFill>
              </a:rPr>
              <a:t> Romans 2:13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5455212" y="966355"/>
            <a:ext cx="4884848" cy="49149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fld id="{9EC71654-96A5-4280-94F3-931C61A9F92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AD441-8D35-4397-BB2F-56577E17EEBF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90597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5529" y="2027818"/>
            <a:ext cx="5846753" cy="2090808"/>
          </a:xfrm>
        </p:spPr>
        <p:txBody>
          <a:bodyPr/>
          <a:lstStyle/>
          <a:p>
            <a:pPr algn="ctr"/>
            <a:r>
              <a:rPr lang="en-US" sz="6000" dirty="0"/>
              <a:t>“Cakes</a:t>
            </a:r>
            <a:br>
              <a:rPr lang="en-US" sz="6000" dirty="0"/>
            </a:br>
            <a:r>
              <a:rPr lang="en-US" sz="6000" dirty="0"/>
              <a:t>not turned”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5529" y="4446231"/>
            <a:ext cx="5846753" cy="187144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There is a standard of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  <a:b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faithfulness</a:t>
            </a:r>
            <a:b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obedience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BD7F97D-15E8-4032-B615-0562046B7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710812" y="728545"/>
            <a:ext cx="5305661" cy="530566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7C9255-5839-4382-8647-C6107917D3BB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398055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A9B47F-3DD8-4645-81DC-B88780643C0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148</TotalTime>
  <Words>364</Words>
  <Application>Microsoft Office PowerPoint</Application>
  <PresentationFormat>Widescreen</PresentationFormat>
  <Paragraphs>59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Segoe UI</vt:lpstr>
      <vt:lpstr>Wingdings</vt:lpstr>
      <vt:lpstr>Office Theme</vt:lpstr>
      <vt:lpstr>“Cakes not turned”</vt:lpstr>
      <vt:lpstr>Cooking lesson for life</vt:lpstr>
      <vt:lpstr>A Christian can be a “Cake not turned”</vt:lpstr>
      <vt:lpstr>A Christian can be a “Cake not turned”</vt:lpstr>
      <vt:lpstr>The fate of half-baked “Cakes not turned”</vt:lpstr>
      <vt:lpstr>How to keep from being a “Cake not turned”</vt:lpstr>
      <vt:lpstr>“Cakes not turned”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“Cakes not  turned”</dc:title>
  <dc:creator>Richard Thetford</dc:creator>
  <cp:lastModifiedBy>Richard Thetford</cp:lastModifiedBy>
  <cp:revision>11</cp:revision>
  <dcterms:created xsi:type="dcterms:W3CDTF">2022-01-18T21:19:59Z</dcterms:created>
  <dcterms:modified xsi:type="dcterms:W3CDTF">2022-08-14T21:02:14Z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