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6400"/>
    <a:srgbClr val="FF9900"/>
    <a:srgbClr val="FFE4BD"/>
    <a:srgbClr val="FFD597"/>
    <a:srgbClr val="003300"/>
    <a:srgbClr val="F7F7FF"/>
    <a:srgbClr val="FFFFFF"/>
    <a:srgbClr val="C1C1FF"/>
    <a:srgbClr val="9999FF"/>
    <a:srgbClr val="D4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81" autoAdjust="0"/>
  </p:normalViewPr>
  <p:slideViewPr>
    <p:cSldViewPr>
      <p:cViewPr varScale="1">
        <p:scale>
          <a:sx n="83" d="100"/>
          <a:sy n="83" d="100"/>
        </p:scale>
        <p:origin x="101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F6D8D-BAAD-453E-AD5B-84610EE8F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5FEDC-002D-4D6A-815B-91C0F5E114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AA16C-9E2D-4151-8CC5-50507B644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50C48-8DC7-4EC0-8889-C01F0CC23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0CFE7-1405-46AB-990C-600FB19A6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1A3A-8908-486B-848B-5EC847FD5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9BDA7F-056D-47A4-9F61-AB909ED87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9FA56-C964-404F-8C45-7480CDEA3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806ED-F69C-4085-947B-524A3A1F7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39B33-5B39-4650-9916-942BA1DDA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BDAA-DA94-4F92-B22A-8FCF04B5C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FD03682-92B4-4CF6-A27D-1764825BA4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unset with clouds and a blue sky&#10;&#10;Description automatically generated">
            <a:extLst>
              <a:ext uri="{FF2B5EF4-FFF2-40B4-BE49-F238E27FC236}">
                <a16:creationId xmlns:a16="http://schemas.microsoft.com/office/drawing/2014/main" id="{F6C0D438-2B9B-4C27-A603-925EE5DEC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6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60206"/>
              </p:ext>
            </p:extLst>
          </p:nvPr>
        </p:nvGraphicFramePr>
        <p:xfrm>
          <a:off x="228601" y="228600"/>
          <a:ext cx="5648326" cy="6093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4019002" imgH="6239366" progId="Presentations.Drawing.14">
                  <p:embed/>
                </p:oleObj>
              </mc:Choice>
              <mc:Fallback>
                <p:oleObj name="Drawing" r:id="rId2" imgW="4019002" imgH="6239366" progId="Presentations.Drawing.1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1" y="228600"/>
                        <a:ext cx="5648326" cy="6093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867399" y="228600"/>
            <a:ext cx="6095999" cy="6093023"/>
          </a:xfrm>
          <a:prstGeom prst="rect">
            <a:avLst/>
          </a:prstGeom>
          <a:solidFill>
            <a:srgbClr val="FFE4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67400" y="225622"/>
            <a:ext cx="6095998" cy="1755577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“Full Assurance”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</a:rPr>
              <a:t>Hebrews 10:22</a:t>
            </a:r>
            <a:br>
              <a:rPr lang="en-US" sz="4000" dirty="0">
                <a:latin typeface="Calibri" panose="020F0502020204030204" pitchFamily="34" charset="0"/>
              </a:rPr>
            </a:br>
            <a:r>
              <a:rPr lang="en-US" sz="3600" b="1" u="sng" dirty="0">
                <a:solidFill>
                  <a:srgbClr val="A86400"/>
                </a:solidFill>
                <a:latin typeface="Calibri" panose="020F0502020204030204" pitchFamily="34" charset="0"/>
              </a:rPr>
              <a:t>with entire confidence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867397" y="1933576"/>
            <a:ext cx="6096001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2:1-3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Thessalonians 1:5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6:10-12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4:21</a:t>
            </a:r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6086474" y="3810001"/>
            <a:ext cx="5648326" cy="2306935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086472" y="3849231"/>
            <a:ext cx="564832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have: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“full assurance of faith”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10:17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John 1:1-3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Hebrews 11:3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599" y="774680"/>
            <a:ext cx="5638796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Mine!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16:33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972D188-130D-42CB-AE15-2F1FD4BEC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9D8F9F1-24C8-4F11-B1C8-198F3DDD4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33B839A2-45C8-46DE-AA7B-01A786EBD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11000" cy="228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9D0525-FB7D-474A-BD09-39CA1A32F4D2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EAA2DD1-D084-4842-AC78-B15EC2020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1887200" cy="22562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0" grpId="0" animBg="1"/>
      <p:bldP spid="51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6172200" y="228600"/>
            <a:ext cx="5791200" cy="640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943600" cy="612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800" y="304799"/>
            <a:ext cx="5181600" cy="594062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God exists</a:t>
            </a:r>
          </a:p>
          <a:p>
            <a:pPr lvl="1"/>
            <a:r>
              <a:rPr lang="en-US" sz="3000" b="1" dirty="0">
                <a:solidFill>
                  <a:srgbClr val="FFFF00"/>
                </a:solidFill>
                <a:latin typeface="Calibri" panose="020F0502020204030204" pitchFamily="34" charset="0"/>
              </a:rPr>
              <a:t>1 John 2:3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God is personal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Fellowship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 1 John 1:6-7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Father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 1 John 2:1-2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Loved 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1 John 4:9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Talks to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 1 John 5:14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Hears Him 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John 8:47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Dwells in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 1 John 4:15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  <a:latin typeface="Calibri" panose="020F0502020204030204" pitchFamily="34" charset="0"/>
              </a:rPr>
              <a:t>Obeys Him</a:t>
            </a: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</a:rPr>
              <a:t> 1 John 2:3-5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8600" y="381000"/>
            <a:ext cx="5943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Christians Know God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8600" y="4063186"/>
            <a:ext cx="5943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“…He became the author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eternal salvation to</a:t>
            </a:r>
            <a:b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who obey Him”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5:9</a:t>
            </a:r>
            <a:endParaRPr lang="en-US" sz="30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D62B762-3336-42F2-AF2E-042FD01E3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EA39B5A-600B-459E-877C-793BED49B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3B51FEDA-3E18-4DA1-B2E7-52C23A3B2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11000" cy="228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312627-0B1F-4CE9-8D11-5015E649438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DADE2D4-55B6-4734-BFAC-52FECBF5F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1887200" cy="22562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597217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72199" y="228600"/>
            <a:ext cx="5791199" cy="6400800"/>
          </a:xfrm>
          <a:prstGeom prst="rect">
            <a:avLst/>
          </a:prstGeom>
          <a:solidFill>
            <a:srgbClr val="A864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24597" y="1066800"/>
            <a:ext cx="5486399" cy="5178623"/>
          </a:xfrm>
        </p:spPr>
        <p:txBody>
          <a:bodyPr/>
          <a:lstStyle/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WHY?</a:t>
            </a:r>
          </a:p>
          <a:p>
            <a:pPr lvl="1"/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Salvation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 Timothy 2:10</a:t>
            </a:r>
          </a:p>
          <a:p>
            <a:pPr lvl="1"/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Creation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 Corinthians 5:17</a:t>
            </a:r>
          </a:p>
          <a:p>
            <a:pPr lvl="1"/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Redeemed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Colossians 1:12f</a:t>
            </a:r>
          </a:p>
          <a:p>
            <a:pPr lvl="1"/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Children</a:t>
            </a:r>
            <a:r>
              <a:rPr lang="en-US" sz="2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Galatians 3:26</a:t>
            </a:r>
          </a:p>
          <a:p>
            <a:pPr lvl="1"/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Blessings </a:t>
            </a:r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Ephesians 1:3</a:t>
            </a: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HOW?</a:t>
            </a:r>
          </a:p>
          <a:p>
            <a:pPr lvl="1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Baptism</a:t>
            </a:r>
          </a:p>
          <a:p>
            <a:pPr lvl="2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Galatians 3:27; Acts 2:38</a:t>
            </a:r>
          </a:p>
          <a:p>
            <a:pPr lvl="2"/>
            <a:r>
              <a:rPr lang="en-US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Mark 16:16; 1 Peter 3:21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597" y="381000"/>
            <a:ext cx="59435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Christians Know that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They Are in the Lord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6324598" y="381000"/>
            <a:ext cx="5486402" cy="685800"/>
          </a:xfrm>
          <a:prstGeom prst="roundRect">
            <a:avLst>
              <a:gd name="adj" fmla="val 16667"/>
            </a:avLst>
          </a:prstGeom>
          <a:solidFill>
            <a:srgbClr val="0018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324600" y="411164"/>
            <a:ext cx="5486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be IN Christ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1682675-1A13-429A-A3D4-7A0EE9C12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8958E4AB-2ADD-4B08-BFCF-50F9D629E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704994D5-ED92-4C92-B10E-3CF4A443D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11000" cy="228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A3E016-4A94-4110-B546-2888A2DE36D4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D278A557-3449-46C2-B46D-3E2B8D162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1887200" cy="22562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 animBg="1"/>
      <p:bldP spid="133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5965826" cy="609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72199" y="228600"/>
            <a:ext cx="5791199" cy="6093023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8599" y="381000"/>
            <a:ext cx="59658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Christians Know that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Have Eternal Life!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6172199" y="712887"/>
            <a:ext cx="579119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Life is just a brief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moment in time</a:t>
            </a:r>
          </a:p>
          <a:p>
            <a:pPr algn="ctr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James 4:13-14</a:t>
            </a:r>
          </a:p>
          <a:p>
            <a:pPr algn="ctr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Psalms 90:10-12</a:t>
            </a:r>
          </a:p>
          <a:p>
            <a:pPr algn="ctr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God has promised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eternal life!</a:t>
            </a:r>
          </a:p>
          <a:p>
            <a:pPr algn="ctr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John 2:23-25</a:t>
            </a:r>
          </a:p>
          <a:p>
            <a:pPr algn="ctr"/>
            <a:r>
              <a:rPr lang="en-US" sz="3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Titus 3:4-7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5E8AC229-28E2-497C-A2E6-77AE93C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AFBD205-01A0-4BC3-9437-DCF68888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C53B6F4-2710-40AF-AFFA-DCCB3D42C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11000" cy="228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39C7A-B3BE-4B16-83B6-6E7708C87BB4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FFFEA2F-2F74-467D-8DC8-F6511EFF7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24600"/>
            <a:ext cx="11887200" cy="22562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 descr="Reflection - GalleryP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1734800" cy="66294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11734800" cy="990600"/>
          </a:xfrm>
          <a:effectLst/>
        </p:spPr>
        <p:txBody>
          <a:bodyPr/>
          <a:lstStyle/>
          <a:p>
            <a:r>
              <a:rPr lang="en-US" sz="6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Blessed Assurance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1219200"/>
            <a:ext cx="6400800" cy="914400"/>
          </a:xfrm>
          <a:effectLst/>
        </p:spPr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WHEN: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1963400" y="0"/>
            <a:ext cx="228600" cy="68580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" y="0"/>
            <a:ext cx="11811000" cy="2286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2400" y="5867400"/>
            <a:ext cx="11963400" cy="685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1905000" y="2438400"/>
            <a:ext cx="8382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33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know God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33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know that you are in the Lord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0033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know that you have eternal life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1EABD9-74D7-4E7C-BAD4-8FBA9A2ECB0A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Richie Thetford										 www.thetfordcountry.com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 build="p"/>
      <p:bldP spid="1536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294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Default Design</vt:lpstr>
      <vt:lpstr>Drawing</vt:lpstr>
      <vt:lpstr>PowerPoint Presentation</vt:lpstr>
      <vt:lpstr>“Full Assurance” Hebrews 10:22 with entire confidence</vt:lpstr>
      <vt:lpstr>PowerPoint Presentation</vt:lpstr>
      <vt:lpstr>PowerPoint Presentation</vt:lpstr>
      <vt:lpstr>PowerPoint Presentation</vt:lpstr>
      <vt:lpstr>Blessed Assurance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Blessed Assurance</dc:title>
  <dc:creator>Richard Thetford</dc:creator>
  <cp:lastModifiedBy>Richard Thetford</cp:lastModifiedBy>
  <cp:revision>25</cp:revision>
  <dcterms:created xsi:type="dcterms:W3CDTF">2005-05-31T02:52:03Z</dcterms:created>
  <dcterms:modified xsi:type="dcterms:W3CDTF">2024-11-24T22:07:50Z</dcterms:modified>
</cp:coreProperties>
</file>