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60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925EA-5217-4040-BBFF-F3D5D56704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390D1A-0B84-4630-BC9B-6E1F5FA74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93C679-4577-4496-94DA-6D769CA35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599C8-9249-4A1D-B0EC-F56E0E5C8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72B48D-1600-418F-8437-357886079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877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FDDA3-704C-42CF-B9CF-24E5B155A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A3B74-2685-4A8C-9070-DE06E62B9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D911FD-F01F-409A-BA71-51AEB5C860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5613FB-1A1A-4F2B-A75B-DDCC9E30D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EC18F-E003-45E1-9A6F-C7CACAB76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957C53-BD41-4E86-AAA4-BBF5711DF6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14C303-7606-4935-99CB-89EC094822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C3ABFA-E7C9-409A-9BB3-78808B290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FCA33-AB53-4A20-B054-398F6872A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AF67CD-29E7-4033-A8AA-6AFEF56D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745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57795-AA41-4512-AA28-44FEA77AE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E5E783-ACEC-4FB3-9D3A-03C033EC7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83C624-B808-429C-826D-C985E2B96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A5B0D-27A7-468C-B44E-DA965234F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081EBC-2C39-4FF0-8FF6-5175DB544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362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72DCA-B300-468F-86A6-510C2E671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13C57-9D43-4B7F-9C59-111628940D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2512FA-31CF-409A-8F7E-9322D25C04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181463-473B-43FE-BFD9-E964CAC7E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1F4024-ED8C-4D85-9AEA-B5F1152C5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393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F0B14E-3BFD-48ED-80EE-CF32A2C53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3093C-00E5-42FB-AFDA-A5A857B653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B4FFB-A066-4AE5-AE1A-AC29A374C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7340F-8E74-4FFF-9AE3-0AE5965C4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494C4D-9FF4-4FFC-A62E-C76DFEB0E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9BB33-9DEA-48BC-A21B-BB981814C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00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CA0BE-1A4C-4EF5-B18E-597F0C4B4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215CA6-EEC1-4039-8BA0-5D80F954B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507E9-0B71-4CC4-A086-E0C57E5E60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CD19B8-1260-4A84-9221-44BA591900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BD1438C-025A-4945-96A7-F7D1A4983C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DA9840-9B70-4540-B073-1BAE4C97B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9A914F-6C03-4CDD-8C2D-3DEDFE3A2F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D8E5AC-B36A-4633-A12C-0A8BE469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6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DB9C3B-D516-472F-AAA3-08A77F954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5D6B8-2A69-4216-8FEE-B5FDFAB34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037340-71D4-4267-8DE0-8A81FA68E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3CD9D6-24B4-4567-BD4F-7CD6A26F6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269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CBA176-B5CD-441E-AEC4-C5668574E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016DE7-1098-4F69-A71F-460680315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CB1EE9-D0A8-4381-A59F-C40644220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2302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DB2D1-89E7-4A8F-BB62-AADC1283B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7F1A77-F94D-46C4-A6EB-8810F9A862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EDB021-3237-4650-A562-925323A78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34362-4A99-4FEF-B06A-3F3AB28F3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4E4B35-4763-428D-9F87-604D82AC9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E8EDED-0DAF-4D57-84D4-FB9940874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639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737AD-C4E3-4D65-820F-F8F371877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AD1641-8C5A-433A-94E5-9D86896DD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AD9FC9-BBFA-4DAB-BCDD-A3EE59789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C65654-3B5C-4FE8-863C-C4499A2B8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A34BB3-0B18-49D7-9896-056016CAB1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F9A6D-619A-44A6-B4D1-3AD5653F2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111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F743F-1879-402A-973A-000B0FF05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E5613A-00DA-4096-98A0-A2955E4D33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EA0D54-A8EA-4625-AC1B-A40F1DB826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59E21-EE76-4449-BDAC-E6C261B3A143}" type="datetimeFigureOut">
              <a:rPr lang="en-US" smtClean="0"/>
              <a:t>12/22/2024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073880-F635-40BA-8A6D-11A1D6CE85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87DB0D-B7FB-446E-863E-DA2BFFB64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1F3CA-5176-4A23-88AD-054D4DC0A24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265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group of crosses in the sun&#10;&#10;Description automatically generated">
            <a:extLst>
              <a:ext uri="{FF2B5EF4-FFF2-40B4-BE49-F238E27FC236}">
                <a16:creationId xmlns:a16="http://schemas.microsoft.com/office/drawing/2014/main" id="{B9002A1E-C98E-4FFE-8655-CA8B056CAE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865104-0C8C-457B-BC11-7FD604AB0E9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7943"/>
            <a:ext cx="9144000" cy="1176655"/>
          </a:xfrm>
        </p:spPr>
        <p:txBody>
          <a:bodyPr>
            <a:norm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“BEHOLD, the Man”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345C4B1-ECB8-49E9-8713-6F91E8ACDF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732520" y="5562600"/>
            <a:ext cx="3192780" cy="65532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19:1-5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11BA5D4-CE1E-47D0-8793-D05794415191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6474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Behold “The Man”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was “a man” with a body like ours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1:14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1:1-3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7" name="Picture 6" descr="A close-up of a book&#10;&#10;Description automatically generated">
            <a:extLst>
              <a:ext uri="{FF2B5EF4-FFF2-40B4-BE49-F238E27FC236}">
                <a16:creationId xmlns:a16="http://schemas.microsoft.com/office/drawing/2014/main" id="{C0FFCFF9-B17E-49CF-A247-BE0B3AF06EF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4" y="4542688"/>
            <a:ext cx="3694566" cy="22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02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Behold the Man – Whom God Sent!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People have been and continue to look for the Messiah’s, prophets, etc. sent by God</a:t>
            </a:r>
          </a:p>
          <a:p>
            <a:pPr lvl="1">
              <a:lnSpc>
                <a:spcPct val="100000"/>
              </a:lnSpc>
            </a:pPr>
            <a:r>
              <a:rPr lang="en-US" sz="3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THAT MAN!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13:20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17:3-5, 8, 18, 21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7" name="Picture 6" descr="A close-up of a book&#10;&#10;Description automatically generated">
            <a:extLst>
              <a:ext uri="{FF2B5EF4-FFF2-40B4-BE49-F238E27FC236}">
                <a16:creationId xmlns:a16="http://schemas.microsoft.com/office/drawing/2014/main" id="{2E0A58DE-535C-4849-B3B7-30BE3CE8CF3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4" y="4542688"/>
            <a:ext cx="3694566" cy="22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755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Behold the Man – Whom God Sent!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Prophesied by Isaiah that Jesus would be the Messiah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59:15-21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Isaiah 7:14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1:23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sent Jesus to earth through Mary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1:26-35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7" name="Picture 6" descr="A close-up of a book&#10;&#10;Description automatically generated">
            <a:extLst>
              <a:ext uri="{FF2B5EF4-FFF2-40B4-BE49-F238E27FC236}">
                <a16:creationId xmlns:a16="http://schemas.microsoft.com/office/drawing/2014/main" id="{8523EE0E-31F2-413D-8C10-F452C1A6A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4" y="4542688"/>
            <a:ext cx="3694566" cy="22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2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Behold the Man – Whom God Sent!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save you! 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2:24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1:21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19:10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7" name="Picture 6" descr="A close-up of a book&#10;&#10;Description automatically generated">
            <a:extLst>
              <a:ext uri="{FF2B5EF4-FFF2-40B4-BE49-F238E27FC236}">
                <a16:creationId xmlns:a16="http://schemas.microsoft.com/office/drawing/2014/main" id="{55A83DB8-16C1-4B3C-AAE2-9663B724E7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4" y="4542688"/>
            <a:ext cx="3694566" cy="22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199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Behold the Man Sent – Who Has No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 mankind sins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3:23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3:10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Ecclesiastes 7:20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5:12-15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7" name="Picture 6" descr="A close-up of a book&#10;&#10;Description automatically generated">
            <a:extLst>
              <a:ext uri="{FF2B5EF4-FFF2-40B4-BE49-F238E27FC236}">
                <a16:creationId xmlns:a16="http://schemas.microsoft.com/office/drawing/2014/main" id="{D529F9F7-1162-4950-9EE0-3D678CAF409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4" y="4542688"/>
            <a:ext cx="3694566" cy="22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0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Behold the Man Sent – Who Has No Sin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had NO sin!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4:15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19:4, 6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27:4, 19, 24, 54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7" name="Picture 6" descr="A close-up of a book&#10;&#10;Description automatically generated">
            <a:extLst>
              <a:ext uri="{FF2B5EF4-FFF2-40B4-BE49-F238E27FC236}">
                <a16:creationId xmlns:a16="http://schemas.microsoft.com/office/drawing/2014/main" id="{B14CC3BA-7293-4B74-96E6-AD80E663815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4" y="4542688"/>
            <a:ext cx="3694566" cy="22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851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Behold the Man – Who Cared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had no fault – He genuinely cares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 4:38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5:6-7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9:36-38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7" name="Picture 6" descr="A close-up of a book&#10;&#10;Description automatically generated">
            <a:extLst>
              <a:ext uri="{FF2B5EF4-FFF2-40B4-BE49-F238E27FC236}">
                <a16:creationId xmlns:a16="http://schemas.microsoft.com/office/drawing/2014/main" id="{C4DF8F12-CFF8-45C2-A077-5CE4C9A4D9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9234" y="4542688"/>
            <a:ext cx="3694566" cy="220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000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unset over a lake&#10;&#10;Description automatically generated">
            <a:extLst>
              <a:ext uri="{FF2B5EF4-FFF2-40B4-BE49-F238E27FC236}">
                <a16:creationId xmlns:a16="http://schemas.microsoft.com/office/drawing/2014/main" id="{B9703BAE-9689-4D79-9586-C8D4D22C30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773FF06-113D-4F97-A55B-477526238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8343" y="9526"/>
            <a:ext cx="11005457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F9D2B4-69BB-4D70-899C-9EF02D58BB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8343" y="1303109"/>
            <a:ext cx="11684000" cy="5119461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is our savior!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John 4:14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6:2</a:t>
            </a:r>
          </a:p>
          <a:p>
            <a:pPr lvl="1">
              <a:lnSpc>
                <a:spcPct val="100000"/>
              </a:lnSpc>
            </a:pPr>
            <a:r>
              <a:rPr lang="en-US" sz="34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Galatians 3:27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Nobody else can do for us what Jesus came to do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Let us all </a:t>
            </a:r>
            <a:r>
              <a: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“BEHOLD, the MAN”</a:t>
            </a:r>
            <a:r>
              <a:rPr lang="en-US" sz="3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</a:t>
            </a: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Jesus Christ!</a:t>
            </a:r>
          </a:p>
          <a:p>
            <a:pPr>
              <a:lnSpc>
                <a:spcPct val="100000"/>
              </a:lnSpc>
            </a:pPr>
            <a:r>
              <a:rPr lang="en-US" sz="36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are complete in Him</a:t>
            </a:r>
            <a:endParaRPr lang="en-US" sz="34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F7253B0-A34B-48E8-AAD4-7AE1079F69CD}"/>
              </a:ext>
            </a:extLst>
          </p:cNvPr>
          <p:cNvSpPr txBox="1"/>
          <p:nvPr/>
        </p:nvSpPr>
        <p:spPr>
          <a:xfrm>
            <a:off x="0" y="6560820"/>
            <a:ext cx="12192000" cy="30777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Richie Thetford										www.thetfordcountry.com</a:t>
            </a:r>
          </a:p>
        </p:txBody>
      </p:sp>
      <p:pic>
        <p:nvPicPr>
          <p:cNvPr id="12" name="Picture 11" descr="Close-up of a person's eye and a book&#10;&#10;Description automatically generated">
            <a:extLst>
              <a:ext uri="{FF2B5EF4-FFF2-40B4-BE49-F238E27FC236}">
                <a16:creationId xmlns:a16="http://schemas.microsoft.com/office/drawing/2014/main" id="{BD391C6C-00C7-4846-A394-42B78F5C2E6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0057" y="0"/>
            <a:ext cx="6291942" cy="3661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72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386</Words>
  <Application>Microsoft Office PowerPoint</Application>
  <PresentationFormat>Widescreen</PresentationFormat>
  <Paragraphs>56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“BEHOLD, the Man”</vt:lpstr>
      <vt:lpstr>Behold “The Man”</vt:lpstr>
      <vt:lpstr>Behold the Man – Whom God Sent!</vt:lpstr>
      <vt:lpstr>Behold the Man – Whom God Sent!</vt:lpstr>
      <vt:lpstr>Behold the Man – Whom God Sent!</vt:lpstr>
      <vt:lpstr>Behold the Man Sent – Who Has No Sin</vt:lpstr>
      <vt:lpstr>Behold the Man Sent – Who Has No Sin</vt:lpstr>
      <vt:lpstr>Behold the Man – Who Cared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“BEHOLD, the Man”</dc:title>
  <dc:creator>Richard Thetford</dc:creator>
  <cp:lastModifiedBy>Richard Thetford</cp:lastModifiedBy>
  <cp:revision>5</cp:revision>
  <dcterms:created xsi:type="dcterms:W3CDTF">2024-02-12T18:54:36Z</dcterms:created>
  <dcterms:modified xsi:type="dcterms:W3CDTF">2024-12-22T20:57:31Z</dcterms:modified>
</cp:coreProperties>
</file>