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CC99-85D5-43E3-81DA-E62E090D8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C0D4E4-7AD0-4DFE-94E5-AB06139E7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42ECA-2A0B-4D6E-A040-60E115CA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72722-EA51-426C-B83E-681F501ED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0F9E6-0E18-4B13-AD82-76E2586E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557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7463-6F0A-4218-97D4-A845CAD9E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87497-89BE-47A6-82AB-49D753BCD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8BDE9-0D67-49F2-9601-4667B1FEE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6CD52-00A3-4DFF-99BB-46334EA51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00396-70A0-4263-8C4F-3DCF4407C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47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F19B1B-C8CF-464B-9C57-23E6B0724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54E3B-883F-44EE-8C0D-C0DE41E3C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A781B-C213-4EEB-BBCC-4FDD348A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4C448-10B6-41ED-9B93-01861A4A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14305-0311-41D7-B921-A741D3578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03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99CC-EFDC-4E90-9311-70930C39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97D80-D143-45A4-A57A-BFC810C91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00D67-BE58-48B4-9B27-C5503475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AA641-39CA-48D6-9F1F-39C584C4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09CB7-899E-47F2-B282-BCDC363C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53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0899C-BE44-4818-8470-096D22C94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12D23-3FBF-456C-9BD3-293464D5A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AE7BC-8B2D-4DB4-82E4-AAB7B2F3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48DAD-57E0-4D73-8ED1-8DF7D34A1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0D6FA-A968-4EA7-A7C2-BE38D772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52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20241-3235-45A3-BE22-3DF91BFB1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170BC-434A-4F76-B7E8-985E2E872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724F8-2413-442D-A3E6-B5C05ED6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FD89F-7E00-4548-A871-9075B9D7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4FE54-AAD1-4D76-9FC0-977E46DD1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3CCD6-8144-415B-971C-8321A3AC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582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5A1B-34CC-4F1A-BCC2-1B9EC5FEF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10E0D-8983-486B-88A1-E07EAA83F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5BCAC-E490-41D2-BFCC-471836DD4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ACE9C-3DD5-47FD-B476-B7A8B5004F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2CBEE3-8FA6-4375-B58A-22AECC2F57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D09A5-2B07-47B4-BA2B-CC049D68E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EC781F-213C-433D-B32D-AC39CFDF2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3E1A96-4D2F-4B3C-A32A-2C390E3E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40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2AA4-1FDB-4E16-B80B-3B3CCCD5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B1D88D-2E70-4421-84C1-5CCD15802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5547D1-4BFF-42C7-8CB8-C4CEE9F1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854D4-4FE2-449A-9D0D-955B0297B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42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99D1E1-F86B-45B5-95C0-E6927499C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8F270-CA3A-4C24-ABEF-D6E45270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E5A18-13A9-4A45-BDF8-E0817DCB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05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F86F-F85C-4202-8097-53D44E8AC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2D5F2-E368-4D24-8A98-DB6C2A429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D1591-0571-4123-AD58-9721A5E90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6F061-9EAE-4642-B94D-63D707BFB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1704E-6929-489A-8A5E-D75B94FE6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89228-91A8-45BF-8BC3-FA307E8A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09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63FE-A2B9-4193-83EB-484C45F77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FEFBD9-6CEC-4851-9812-9178F1E91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0F06D-FFD9-427D-964F-DA32D21FA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C8F31-F79D-447E-B10B-E8579863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64A8C2-AFDE-4544-918D-791516A7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83C95-C444-436B-AEB1-F402DC9BF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92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2F8316-5519-4678-B0D9-46627EC97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13861-3C64-4A2D-AE19-B696C5F5D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08EF3-932A-42CD-8921-8C2737843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95DFE-B045-4B04-BF0D-168B067215C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229CD-044C-4AF2-B301-BD4980AF0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0E4B2-1A9B-4BCE-AA9F-8C1E75C62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4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ED0D-234C-4C82-B90E-428F2C15D6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E0C7C-EBFD-4930-BF74-6D6E8A8661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blue and green paint splatter with white text&#10;&#10;Description automatically generated">
            <a:extLst>
              <a:ext uri="{FF2B5EF4-FFF2-40B4-BE49-F238E27FC236}">
                <a16:creationId xmlns:a16="http://schemas.microsoft.com/office/drawing/2014/main" id="{B1C84873-557F-4D34-A23B-550652504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2AAF1C-992F-4179-A105-1191988EAA8B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594B5C-8096-44DE-86B6-D1F10450A415}"/>
              </a:ext>
            </a:extLst>
          </p:cNvPr>
          <p:cNvSpPr txBox="1"/>
          <p:nvPr/>
        </p:nvSpPr>
        <p:spPr>
          <a:xfrm>
            <a:off x="0" y="5479148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BE</a:t>
            </a:r>
            <a:r>
              <a:rPr lang="en-US" sz="5400" dirty="0"/>
              <a:t> of this </a:t>
            </a:r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ATTITUDE</a:t>
            </a:r>
          </a:p>
        </p:txBody>
      </p:sp>
    </p:spTree>
    <p:extLst>
      <p:ext uri="{BB962C8B-B14F-4D97-AF65-F5344CB8AC3E}">
        <p14:creationId xmlns:p14="http://schemas.microsoft.com/office/powerpoint/2010/main" val="2226685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Involves Inter-Related 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/>
              <a:t>Certain “character” required of citizens of the kingdom</a:t>
            </a:r>
          </a:p>
          <a:p>
            <a:pPr>
              <a:lnSpc>
                <a:spcPct val="100000"/>
              </a:lnSpc>
            </a:pPr>
            <a:r>
              <a:rPr lang="en-US" sz="3200" b="1" dirty="0"/>
              <a:t>These “graces” are inter-related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2 Peter 1:5-11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These are needed in conjunction to one another so that .….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AE5D75-2BFD-48DD-A6C7-254819299908}"/>
              </a:ext>
            </a:extLst>
          </p:cNvPr>
          <p:cNvSpPr txBox="1"/>
          <p:nvPr/>
        </p:nvSpPr>
        <p:spPr>
          <a:xfrm>
            <a:off x="370114" y="3570515"/>
            <a:ext cx="1145903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“an entrance will be supplied to you abundantly into the everlasting kingdom”</a:t>
            </a:r>
          </a:p>
        </p:txBody>
      </p:sp>
    </p:spTree>
    <p:extLst>
      <p:ext uri="{BB962C8B-B14F-4D97-AF65-F5344CB8AC3E}">
        <p14:creationId xmlns:p14="http://schemas.microsoft.com/office/powerpoint/2010/main" val="3952302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Benefits Summarized on ONE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/>
              <a:t>“BLESSED”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Psalms 1:1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Revelation 1:3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The word expresses great joy and gladness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AE5D75-2BFD-48DD-A6C7-254819299908}"/>
              </a:ext>
            </a:extLst>
          </p:cNvPr>
          <p:cNvSpPr txBox="1"/>
          <p:nvPr/>
        </p:nvSpPr>
        <p:spPr>
          <a:xfrm>
            <a:off x="370114" y="3425375"/>
            <a:ext cx="1145903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“Rejoice in that day and leap for joy!</a:t>
            </a:r>
            <a:br>
              <a:rPr lang="en-US" sz="2800" dirty="0"/>
            </a:br>
            <a:r>
              <a:rPr lang="en-US" sz="2800" dirty="0"/>
              <a:t>For indeed your reward is great in heaven.”</a:t>
            </a:r>
          </a:p>
          <a:p>
            <a:pPr algn="ctr"/>
            <a:r>
              <a:rPr lang="en-US" sz="2800" b="1" dirty="0"/>
              <a:t>Luke 6:23</a:t>
            </a:r>
          </a:p>
        </p:txBody>
      </p:sp>
    </p:spTree>
    <p:extLst>
      <p:ext uri="{BB962C8B-B14F-4D97-AF65-F5344CB8AC3E}">
        <p14:creationId xmlns:p14="http://schemas.microsoft.com/office/powerpoint/2010/main" val="2445864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“Poor in Spirit”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Luke 18:13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The opposite would be “proud of heart” like the Pharisee in Luke 18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“Theirs is the Kingdom of Heaven”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Matthew 16:19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Colossians 1:13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Matthew 25:34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07199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“Mourn”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Over one’s own spiritual poverty, one’s sinfulness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Psalms 51:3-4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Unless one is first “poor in spirit” they will not “mourn” over their spiritual poverty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“Shall be Comforted”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</a:rPr>
              <a:t>NOW: </a:t>
            </a:r>
            <a:r>
              <a:rPr lang="en-US" sz="3000" dirty="0">
                <a:solidFill>
                  <a:srgbClr val="C00000"/>
                </a:solidFill>
              </a:rPr>
              <a:t>2 Corinthians 1:3-5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</a:rPr>
              <a:t>FUTURE: </a:t>
            </a:r>
            <a:r>
              <a:rPr lang="en-US" sz="3000" dirty="0">
                <a:solidFill>
                  <a:srgbClr val="C00000"/>
                </a:solidFill>
              </a:rPr>
              <a:t>Revelation 21:1-4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399548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“Meek”</a:t>
            </a:r>
          </a:p>
          <a:p>
            <a:pPr lvl="1">
              <a:lnSpc>
                <a:spcPct val="110000"/>
              </a:lnSpc>
            </a:pPr>
            <a:r>
              <a:rPr lang="en-US" sz="3000" dirty="0"/>
              <a:t>Gentle, easy to be entreated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rgbClr val="C00000"/>
                </a:solidFill>
              </a:rPr>
              <a:t>Numbers 12:1-3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“Shall Inherit the Earth”</a:t>
            </a:r>
          </a:p>
          <a:p>
            <a:pPr lvl="1">
              <a:lnSpc>
                <a:spcPct val="110000"/>
              </a:lnSpc>
            </a:pPr>
            <a:r>
              <a:rPr lang="en-US" sz="3000" dirty="0"/>
              <a:t>In one sense, a person inherits I now</a:t>
            </a:r>
          </a:p>
          <a:p>
            <a:pPr lvl="2">
              <a:lnSpc>
                <a:spcPct val="110000"/>
              </a:lnSpc>
            </a:pPr>
            <a:r>
              <a:rPr lang="en-US" sz="2800" dirty="0">
                <a:solidFill>
                  <a:srgbClr val="C00000"/>
                </a:solidFill>
              </a:rPr>
              <a:t>Matthew 6:33</a:t>
            </a:r>
          </a:p>
          <a:p>
            <a:pPr lvl="1">
              <a:lnSpc>
                <a:spcPct val="110000"/>
              </a:lnSpc>
            </a:pPr>
            <a:r>
              <a:rPr lang="en-US" sz="3000" dirty="0"/>
              <a:t>God enables us to enjoy our possessions</a:t>
            </a:r>
          </a:p>
          <a:p>
            <a:pPr lvl="2">
              <a:lnSpc>
                <a:spcPct val="110000"/>
              </a:lnSpc>
            </a:pPr>
            <a:r>
              <a:rPr lang="en-US" sz="2800" dirty="0">
                <a:solidFill>
                  <a:srgbClr val="C00000"/>
                </a:solidFill>
              </a:rPr>
              <a:t>Ecclesiastes 5:19-6:2</a:t>
            </a:r>
          </a:p>
          <a:p>
            <a:pPr lvl="1">
              <a:lnSpc>
                <a:spcPct val="110000"/>
              </a:lnSpc>
            </a:pPr>
            <a:r>
              <a:rPr lang="en-US" sz="3000" dirty="0"/>
              <a:t>The promise to come concerning those in the kingdom now</a:t>
            </a:r>
          </a:p>
          <a:p>
            <a:pPr lvl="2">
              <a:lnSpc>
                <a:spcPct val="110000"/>
              </a:lnSpc>
            </a:pPr>
            <a:r>
              <a:rPr lang="en-US" sz="2800" dirty="0">
                <a:solidFill>
                  <a:srgbClr val="C00000"/>
                </a:solidFill>
              </a:rPr>
              <a:t>2 Peter 3:10-13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74155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381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Character Involves Inter-Related Qualities</vt:lpstr>
      <vt:lpstr>Benefits Summarized on ONE Word</vt:lpstr>
      <vt:lpstr>Character of the Citizens and the Benefits Received</vt:lpstr>
      <vt:lpstr>Character of the Citizens and the Benefits Received</vt:lpstr>
      <vt:lpstr>Character of the Citizens and the Benefits Received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10</cp:revision>
  <dcterms:created xsi:type="dcterms:W3CDTF">2024-02-08T18:14:36Z</dcterms:created>
  <dcterms:modified xsi:type="dcterms:W3CDTF">2024-11-03T21:59:19Z</dcterms:modified>
</cp:coreProperties>
</file>