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00CC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7725-CF6D-4C42-A073-EE29038EA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CED33-4B65-42E5-8252-DCBFD431E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B64A6-CAD0-4FD7-AB8D-2E0451CB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1B2D7-C459-4C76-BB78-335B32AC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C5939-4060-4BAC-A61B-B4830B64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2CBE-311D-405E-A9DD-011ACE53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DFFB2-2D04-4154-8DAD-E380CA53F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F8ADB-E87C-4C80-9678-A184296E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2E94D-E544-451B-B735-CDDF488C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BC93-8B1B-4710-9A7A-36EE6BB7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7975D-C940-4755-B464-C110BB351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49334-3C9A-43E2-B573-FBFA4C0C2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30481-8417-4E0B-9DAA-9EB1164F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ABA12-A9BE-4347-BAC3-384854C53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3F75E-B05F-41C7-B005-414D0CC8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0616-20D1-4319-B519-41F1EDF4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39385-37E3-4F79-9574-92B6BF714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B4BFE-4697-4623-941E-F7EC3D6D7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A0F4-B26C-41ED-B8AD-73FC2FB2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165B2-E7B2-468C-BFA7-DC2A6D1F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AF75-9ECD-4C14-AFE5-8BB9C7F9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BC28-09CF-49CE-A338-46D9D4E59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3260B-3DDC-4B59-AEF1-D46DC7E0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81B76-F845-4DFD-A5FA-94B19E95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E2C60-411D-4961-9A2B-9C8A214E1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1FC5-3B87-4DDF-82F3-3E1DB0A8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79D4-8068-4DA1-AF86-F9C79F04C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37B9-65B6-4C53-845B-8EBA0AE9E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D395-CE24-4BC3-A836-206BB16E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2B2D9-97AF-4919-BBF5-3E0BFB3E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C295D-57EA-42DB-A69B-133A06CB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7E35C-1A51-4BBC-8494-28592E67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DF917-6279-4919-9920-DE57CD59D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6584B-F880-4CED-AD2A-98326CFDD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2DF9E-02C3-4FC3-8C5F-47A7FA2FD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2EFCC-D827-446D-BD12-1C4638C53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208F-202B-437D-8259-88FF709B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806E0-592A-46A5-AC80-A146DDAE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CF5C-9EB9-4001-B2E8-3409149C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E094-6EF8-4B2E-B31E-A3502A0B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BD26D-C19C-44BF-8E5B-28AEE5D7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E87F2-23FE-44B6-ADC6-75BE304D9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888DF-DDA2-4E91-82C3-CB9CB07D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43586-3A8A-4C78-909A-106EBCAA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23A86-9011-4A1B-BE65-EBD9D917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EF7E6-87E5-4BB0-B082-F13F761BA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8DFB-066A-42E3-9A06-083968E8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06A12-6442-4984-AE45-8CD11A2F2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DEB31-F293-4F14-9DCD-79AFA2917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DFCC1-70BA-40A4-9F40-044A8100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CBC77-A8E2-4C48-8630-6D266752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6E1EF-633C-4484-8FB7-EB0CA2D4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C516-8A18-4605-B453-60175492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117C8-3ABF-4DB1-95ED-0B84228A0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7E3A9-8AAB-4117-9D88-614E7DAD5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3E41F-B936-4C7B-A687-C8F5538E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809F6-F98A-4FAC-A977-86C2F7E82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1280A-0251-47ED-9630-68E10D6B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2347D-6B2F-47F5-904E-667BABB5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B726F-5133-4136-A354-CAA87E219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0B077-1730-41C2-95B2-349656937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D85D-D4DF-42FD-9EDF-B6302DBA016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438C-916F-4997-9A7B-485331AE7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0AF7A-A812-4A21-A141-1F67F33A6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58D45-DD96-467B-A1BA-3275E7819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sky with clouds&#10;&#10;Description automatically generated">
            <a:extLst>
              <a:ext uri="{FF2B5EF4-FFF2-40B4-BE49-F238E27FC236}">
                <a16:creationId xmlns:a16="http://schemas.microsoft.com/office/drawing/2014/main" id="{5E68983E-6F13-42F7-8A10-13423EA10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4779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195CA-8802-429C-8321-9A0DF1C34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781275"/>
            <a:ext cx="12192002" cy="1011237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Let Us Bow Down!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4536A-C31B-47DA-A9F3-962E730A9ED4}"/>
              </a:ext>
            </a:extLst>
          </p:cNvPr>
          <p:cNvSpPr txBox="1"/>
          <p:nvPr/>
        </p:nvSpPr>
        <p:spPr>
          <a:xfrm>
            <a:off x="0" y="656771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8769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253D-272B-4245-BCBE-AF6BD3D9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73543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Why Do We Worship?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ECCF-EA3E-4F49-B9E1-9A8F5698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25625"/>
            <a:ext cx="114735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He is our God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Psalms 95:7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He made us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Psalms 100:3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Genesis 1:26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He loved us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Romans 5:6-8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8696D-A921-44CA-9CAB-986E029FC11F}"/>
              </a:ext>
            </a:extLst>
          </p:cNvPr>
          <p:cNvSpPr txBox="1"/>
          <p:nvPr/>
        </p:nvSpPr>
        <p:spPr>
          <a:xfrm>
            <a:off x="0" y="6567712"/>
            <a:ext cx="12192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52857-9408-4BF6-9BD5-1AE7510B123E}"/>
              </a:ext>
            </a:extLst>
          </p:cNvPr>
          <p:cNvSpPr/>
          <p:nvPr/>
        </p:nvSpPr>
        <p:spPr>
          <a:xfrm>
            <a:off x="0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BE741-C1E0-4180-823D-E1EB97E78041}"/>
              </a:ext>
            </a:extLst>
          </p:cNvPr>
          <p:cNvSpPr/>
          <p:nvPr/>
        </p:nvSpPr>
        <p:spPr>
          <a:xfrm>
            <a:off x="11967029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A558F-0AB2-4333-A0CD-31E913BFDD83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A57E4-9C3F-482E-87A6-ECDAE3546B88}"/>
              </a:ext>
            </a:extLst>
          </p:cNvPr>
          <p:cNvSpPr/>
          <p:nvPr/>
        </p:nvSpPr>
        <p:spPr>
          <a:xfrm>
            <a:off x="0" y="6341947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standing in a field with his arms outstretched&#10;&#10;Description automatically generated">
            <a:extLst>
              <a:ext uri="{FF2B5EF4-FFF2-40B4-BE49-F238E27FC236}">
                <a16:creationId xmlns:a16="http://schemas.microsoft.com/office/drawing/2014/main" id="{DB04BFF3-F16E-4A7D-9BF0-F8FD315E9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50" y="1855672"/>
            <a:ext cx="7738494" cy="43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6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253D-272B-4245-BCBE-AF6BD3D9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73543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Why Do We Worship?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ECCF-EA3E-4F49-B9E1-9A8F5698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25625"/>
            <a:ext cx="114735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He deserves our reverence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Ecclesiastes 12:13-14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He must be counted as Holy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Leviticus 10:1-3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8696D-A921-44CA-9CAB-986E029FC11F}"/>
              </a:ext>
            </a:extLst>
          </p:cNvPr>
          <p:cNvSpPr txBox="1"/>
          <p:nvPr/>
        </p:nvSpPr>
        <p:spPr>
          <a:xfrm>
            <a:off x="0" y="6567712"/>
            <a:ext cx="12192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52857-9408-4BF6-9BD5-1AE7510B123E}"/>
              </a:ext>
            </a:extLst>
          </p:cNvPr>
          <p:cNvSpPr/>
          <p:nvPr/>
        </p:nvSpPr>
        <p:spPr>
          <a:xfrm>
            <a:off x="0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BE741-C1E0-4180-823D-E1EB97E78041}"/>
              </a:ext>
            </a:extLst>
          </p:cNvPr>
          <p:cNvSpPr/>
          <p:nvPr/>
        </p:nvSpPr>
        <p:spPr>
          <a:xfrm>
            <a:off x="11967029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A558F-0AB2-4333-A0CD-31E913BFDD83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A57E4-9C3F-482E-87A6-ECDAE3546B88}"/>
              </a:ext>
            </a:extLst>
          </p:cNvPr>
          <p:cNvSpPr/>
          <p:nvPr/>
        </p:nvSpPr>
        <p:spPr>
          <a:xfrm>
            <a:off x="0" y="6341947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ilhouette of a person kneeling in front of the sun&#10;&#10;Description automatically generated">
            <a:extLst>
              <a:ext uri="{FF2B5EF4-FFF2-40B4-BE49-F238E27FC236}">
                <a16:creationId xmlns:a16="http://schemas.microsoft.com/office/drawing/2014/main" id="{F02976E3-CCCB-42D9-8D4D-C3572AD40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5" y="1825625"/>
            <a:ext cx="50364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253D-272B-4245-BCBE-AF6BD3D9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73543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What Worship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ECCF-EA3E-4F49-B9E1-9A8F5698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25625"/>
            <a:ext cx="114735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We bow down before Him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Psalms 95:6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We exalt Him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Psalms 99:5, 9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We give Him the glory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Psalms 29:1-2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8696D-A921-44CA-9CAB-986E029FC11F}"/>
              </a:ext>
            </a:extLst>
          </p:cNvPr>
          <p:cNvSpPr txBox="1"/>
          <p:nvPr/>
        </p:nvSpPr>
        <p:spPr>
          <a:xfrm>
            <a:off x="0" y="6567712"/>
            <a:ext cx="12192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52857-9408-4BF6-9BD5-1AE7510B123E}"/>
              </a:ext>
            </a:extLst>
          </p:cNvPr>
          <p:cNvSpPr/>
          <p:nvPr/>
        </p:nvSpPr>
        <p:spPr>
          <a:xfrm>
            <a:off x="0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BE741-C1E0-4180-823D-E1EB97E78041}"/>
              </a:ext>
            </a:extLst>
          </p:cNvPr>
          <p:cNvSpPr/>
          <p:nvPr/>
        </p:nvSpPr>
        <p:spPr>
          <a:xfrm>
            <a:off x="11967029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A558F-0AB2-4333-A0CD-31E913BFDD83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A57E4-9C3F-482E-87A6-ECDAE3546B88}"/>
              </a:ext>
            </a:extLst>
          </p:cNvPr>
          <p:cNvSpPr/>
          <p:nvPr/>
        </p:nvSpPr>
        <p:spPr>
          <a:xfrm>
            <a:off x="0" y="6341947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's hands folded over a book&#10;&#10;Description automatically generated">
            <a:extLst>
              <a:ext uri="{FF2B5EF4-FFF2-40B4-BE49-F238E27FC236}">
                <a16:creationId xmlns:a16="http://schemas.microsoft.com/office/drawing/2014/main" id="{14738EAE-A28E-4CA9-AA5F-54A16F831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29" y="1825625"/>
            <a:ext cx="550091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253D-272B-4245-BCBE-AF6BD3D9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73543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What Worship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ECCF-EA3E-4F49-B9E1-9A8F5698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25625"/>
            <a:ext cx="114735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Praise Him!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Psalms 146:1-2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Hebrews 13:15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1 Peter 2:5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8696D-A921-44CA-9CAB-986E029FC11F}"/>
              </a:ext>
            </a:extLst>
          </p:cNvPr>
          <p:cNvSpPr txBox="1"/>
          <p:nvPr/>
        </p:nvSpPr>
        <p:spPr>
          <a:xfrm>
            <a:off x="0" y="6567712"/>
            <a:ext cx="12192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52857-9408-4BF6-9BD5-1AE7510B123E}"/>
              </a:ext>
            </a:extLst>
          </p:cNvPr>
          <p:cNvSpPr/>
          <p:nvPr/>
        </p:nvSpPr>
        <p:spPr>
          <a:xfrm>
            <a:off x="0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BE741-C1E0-4180-823D-E1EB97E78041}"/>
              </a:ext>
            </a:extLst>
          </p:cNvPr>
          <p:cNvSpPr/>
          <p:nvPr/>
        </p:nvSpPr>
        <p:spPr>
          <a:xfrm>
            <a:off x="11967029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A558F-0AB2-4333-A0CD-31E913BFDD83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A57E4-9C3F-482E-87A6-ECDAE3546B88}"/>
              </a:ext>
            </a:extLst>
          </p:cNvPr>
          <p:cNvSpPr/>
          <p:nvPr/>
        </p:nvSpPr>
        <p:spPr>
          <a:xfrm>
            <a:off x="0" y="6341947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hands in the air with the sun setting behind them&#10;&#10;Description automatically generated">
            <a:extLst>
              <a:ext uri="{FF2B5EF4-FFF2-40B4-BE49-F238E27FC236}">
                <a16:creationId xmlns:a16="http://schemas.microsoft.com/office/drawing/2014/main" id="{B074E70C-38A6-44D6-BE8A-C599AC464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1825625"/>
            <a:ext cx="7431314" cy="43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7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253D-272B-4245-BCBE-AF6BD3D9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73543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True Worship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ECCF-EA3E-4F49-B9E1-9A8F5698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25625"/>
            <a:ext cx="114735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More than an emotion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John 4:23-24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From our heart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Matthew 15:7-9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Remember and</a:t>
            </a:r>
            <a:b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proclaim Him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1 Corinthians 11:23-26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8696D-A921-44CA-9CAB-986E029FC11F}"/>
              </a:ext>
            </a:extLst>
          </p:cNvPr>
          <p:cNvSpPr txBox="1"/>
          <p:nvPr/>
        </p:nvSpPr>
        <p:spPr>
          <a:xfrm>
            <a:off x="0" y="6567712"/>
            <a:ext cx="12192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52857-9408-4BF6-9BD5-1AE7510B123E}"/>
              </a:ext>
            </a:extLst>
          </p:cNvPr>
          <p:cNvSpPr/>
          <p:nvPr/>
        </p:nvSpPr>
        <p:spPr>
          <a:xfrm>
            <a:off x="0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BE741-C1E0-4180-823D-E1EB97E78041}"/>
              </a:ext>
            </a:extLst>
          </p:cNvPr>
          <p:cNvSpPr/>
          <p:nvPr/>
        </p:nvSpPr>
        <p:spPr>
          <a:xfrm>
            <a:off x="11967029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A558F-0AB2-4333-A0CD-31E913BFDD83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A57E4-9C3F-482E-87A6-ECDAE3546B88}"/>
              </a:ext>
            </a:extLst>
          </p:cNvPr>
          <p:cNvSpPr/>
          <p:nvPr/>
        </p:nvSpPr>
        <p:spPr>
          <a:xfrm>
            <a:off x="0" y="6341947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kneeling next to a cross&#10;&#10;Description automatically generated">
            <a:extLst>
              <a:ext uri="{FF2B5EF4-FFF2-40B4-BE49-F238E27FC236}">
                <a16:creationId xmlns:a16="http://schemas.microsoft.com/office/drawing/2014/main" id="{76DAAB93-6837-46DC-9B86-403C20B5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94" y="1831739"/>
            <a:ext cx="6083450" cy="43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253D-272B-4245-BCBE-AF6BD3D9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73543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True Worship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ECCF-EA3E-4F49-B9E1-9A8F5698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25625"/>
            <a:ext cx="114735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To admonish one another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7030A0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Colossians 3:16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8696D-A921-44CA-9CAB-986E029FC11F}"/>
              </a:ext>
            </a:extLst>
          </p:cNvPr>
          <p:cNvSpPr txBox="1"/>
          <p:nvPr/>
        </p:nvSpPr>
        <p:spPr>
          <a:xfrm>
            <a:off x="0" y="6567712"/>
            <a:ext cx="12192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52857-9408-4BF6-9BD5-1AE7510B123E}"/>
              </a:ext>
            </a:extLst>
          </p:cNvPr>
          <p:cNvSpPr/>
          <p:nvPr/>
        </p:nvSpPr>
        <p:spPr>
          <a:xfrm>
            <a:off x="0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BE741-C1E0-4180-823D-E1EB97E78041}"/>
              </a:ext>
            </a:extLst>
          </p:cNvPr>
          <p:cNvSpPr/>
          <p:nvPr/>
        </p:nvSpPr>
        <p:spPr>
          <a:xfrm>
            <a:off x="11967029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A558F-0AB2-4333-A0CD-31E913BFDD83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A57E4-9C3F-482E-87A6-ECDAE3546B88}"/>
              </a:ext>
            </a:extLst>
          </p:cNvPr>
          <p:cNvSpPr/>
          <p:nvPr/>
        </p:nvSpPr>
        <p:spPr>
          <a:xfrm>
            <a:off x="0" y="6341947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tree in a field&#10;&#10;Description automatically generated">
            <a:extLst>
              <a:ext uri="{FF2B5EF4-FFF2-40B4-BE49-F238E27FC236}">
                <a16:creationId xmlns:a16="http://schemas.microsoft.com/office/drawing/2014/main" id="{D155D597-2F45-46D8-9F7E-A98360A2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0" y="1808553"/>
            <a:ext cx="5486400" cy="43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9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A253D-272B-4245-BCBE-AF6BD3D9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73543" cy="1325563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" panose="020B0502040504020204" pitchFamily="34" charset="0"/>
                <a:ea typeface="Noto Sans" panose="020B0502040504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BECCF-EA3E-4F49-B9E1-9A8F5698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1825625"/>
            <a:ext cx="1147354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Worship is NOT about us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Worship springs from a grateful heart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latin typeface="Noto Sans" panose="020B0502040504020204" pitchFamily="34" charset="0"/>
                <a:ea typeface="Noto Sans" panose="020B0502040504020204" pitchFamily="34" charset="0"/>
              </a:rPr>
              <a:t>Jesus calls us to come to Him</a:t>
            </a:r>
            <a:endParaRPr lang="en-US" sz="3200" dirty="0">
              <a:solidFill>
                <a:srgbClr val="7030A0"/>
              </a:solidFill>
              <a:latin typeface="Noto Sans Med" panose="020B0602040504020204" pitchFamily="34"/>
              <a:ea typeface="Noto Sans Med" panose="020B0602040504020204" pitchFamily="34"/>
              <a:cs typeface="Noto Sans Med" panose="020B0602040504020204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8696D-A921-44CA-9CAB-986E029FC11F}"/>
              </a:ext>
            </a:extLst>
          </p:cNvPr>
          <p:cNvSpPr txBox="1"/>
          <p:nvPr/>
        </p:nvSpPr>
        <p:spPr>
          <a:xfrm>
            <a:off x="0" y="6567712"/>
            <a:ext cx="12192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</a:rPr>
              <a:t>Richie Thetford									 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52857-9408-4BF6-9BD5-1AE7510B123E}"/>
              </a:ext>
            </a:extLst>
          </p:cNvPr>
          <p:cNvSpPr/>
          <p:nvPr/>
        </p:nvSpPr>
        <p:spPr>
          <a:xfrm>
            <a:off x="0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3BE741-C1E0-4180-823D-E1EB97E78041}"/>
              </a:ext>
            </a:extLst>
          </p:cNvPr>
          <p:cNvSpPr/>
          <p:nvPr/>
        </p:nvSpPr>
        <p:spPr>
          <a:xfrm>
            <a:off x="11967029" y="0"/>
            <a:ext cx="224971" cy="6567712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A558F-0AB2-4333-A0CD-31E913BFDD83}"/>
              </a:ext>
            </a:extLst>
          </p:cNvPr>
          <p:cNvSpPr/>
          <p:nvPr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A57E4-9C3F-482E-87A6-ECDAE3546B88}"/>
              </a:ext>
            </a:extLst>
          </p:cNvPr>
          <p:cNvSpPr/>
          <p:nvPr/>
        </p:nvSpPr>
        <p:spPr>
          <a:xfrm>
            <a:off x="0" y="6341947"/>
            <a:ext cx="12192000" cy="230188"/>
          </a:xfrm>
          <a:prstGeom prst="rect">
            <a:avLst/>
          </a:prstGeom>
          <a:solidFill>
            <a:srgbClr val="A66B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FC13C3-A999-4458-8193-6A2DE0BFF99E}"/>
              </a:ext>
            </a:extLst>
          </p:cNvPr>
          <p:cNvSpPr/>
          <p:nvPr/>
        </p:nvSpPr>
        <p:spPr>
          <a:xfrm>
            <a:off x="362857" y="3868056"/>
            <a:ext cx="11473543" cy="23658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D8A08-CC91-4830-A280-29D4A32BCBE0}"/>
              </a:ext>
            </a:extLst>
          </p:cNvPr>
          <p:cNvSpPr txBox="1"/>
          <p:nvPr/>
        </p:nvSpPr>
        <p:spPr>
          <a:xfrm>
            <a:off x="580571" y="3940631"/>
            <a:ext cx="11081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Noto Sans" panose="020B0502040504020204" pitchFamily="34" charset="0"/>
                <a:ea typeface="Noto Sans" panose="020B0502040504020204" pitchFamily="34" charset="0"/>
              </a:rPr>
              <a:t>“Come to Me, all you who labor and are heavy laden, and I will</a:t>
            </a:r>
            <a:br>
              <a:rPr lang="en-US" sz="2800" i="1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n-US" sz="2800" i="1" dirty="0">
                <a:latin typeface="Noto Sans" panose="020B0502040504020204" pitchFamily="34" charset="0"/>
                <a:ea typeface="Noto Sans" panose="020B0502040504020204" pitchFamily="34" charset="0"/>
              </a:rPr>
              <a:t>give you rest. Take My yoke upon you and learn from Me, for I am gentle and lowly in heart, and you will find rest for your souls.</a:t>
            </a:r>
            <a:br>
              <a:rPr lang="en-US" sz="2800" i="1" dirty="0">
                <a:latin typeface="Noto Sans" panose="020B0502040504020204" pitchFamily="34" charset="0"/>
                <a:ea typeface="Noto Sans" panose="020B0502040504020204" pitchFamily="34" charset="0"/>
              </a:rPr>
            </a:br>
            <a:r>
              <a:rPr lang="en-US" sz="2800" i="1" dirty="0">
                <a:latin typeface="Noto Sans" panose="020B0502040504020204" pitchFamily="34" charset="0"/>
                <a:ea typeface="Noto Sans" panose="020B0502040504020204" pitchFamily="34" charset="0"/>
              </a:rPr>
              <a:t>For My yoke is easy and My burden is light.”</a:t>
            </a:r>
          </a:p>
          <a:p>
            <a:pPr algn="ctr"/>
            <a:r>
              <a:rPr lang="en-US" sz="2800" b="1" dirty="0">
                <a:latin typeface="Noto Sans" panose="020B0502040504020204" pitchFamily="34" charset="0"/>
                <a:ea typeface="Noto Sans" panose="020B0502040504020204" pitchFamily="34" charset="0"/>
              </a:rPr>
              <a:t>Matthew 11:28-30</a:t>
            </a:r>
          </a:p>
        </p:txBody>
      </p:sp>
    </p:spTree>
    <p:extLst>
      <p:ext uri="{BB962C8B-B14F-4D97-AF65-F5344CB8AC3E}">
        <p14:creationId xmlns:p14="http://schemas.microsoft.com/office/powerpoint/2010/main" val="378933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Noto Sans</vt:lpstr>
      <vt:lpstr>Noto Sans Med</vt:lpstr>
      <vt:lpstr>Office Theme</vt:lpstr>
      <vt:lpstr>Let Us Bow Down!</vt:lpstr>
      <vt:lpstr>Why Do We Worship?</vt:lpstr>
      <vt:lpstr>Why Do We Worship?</vt:lpstr>
      <vt:lpstr>What Worship Is</vt:lpstr>
      <vt:lpstr>What Worship Is</vt:lpstr>
      <vt:lpstr>True Worship Today</vt:lpstr>
      <vt:lpstr>True Worship Today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Us Bow Down!</dc:title>
  <dc:creator>Richard Thetford</dc:creator>
  <cp:lastModifiedBy>Richard Thetford</cp:lastModifiedBy>
  <cp:revision>4</cp:revision>
  <dcterms:created xsi:type="dcterms:W3CDTF">2024-11-05T18:17:17Z</dcterms:created>
  <dcterms:modified xsi:type="dcterms:W3CDTF">2025-01-12T20:36:15Z</dcterms:modified>
</cp:coreProperties>
</file>