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5FDD-DF51-49AA-BE91-868CB0EB8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8D73-3441-4C22-8BBC-5B5360A18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596DE-8B54-4946-A3EF-DD7430E3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CB54-AE03-434E-9195-93604F11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C76F-C7B1-45AD-ACC3-C4965A01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AD80-E07D-4343-81B7-7993AE6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81643-F230-485F-9713-0D9F38131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5462-6873-4A3C-BF66-A0237981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2017E-698A-4056-AF18-3CFD10A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F7207-7E9E-41FC-A0EB-472930D4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964F0-43F8-41CB-9049-A53C1EFA2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C54A4-6045-4B89-9B1E-CE30A4D1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81DE8-17D9-4B18-B17E-6A6BDC27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A8B07-023D-47DC-B060-B39FD521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ADE1-2F0E-4ECF-BCC1-9F025830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5E02-88D4-42EC-945C-204764F1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69B8-A871-46B4-AD69-38B9EA09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D88C1-234C-49BB-811A-1F29AED9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B600-B63F-4256-9584-5EA2078D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7677-0CF3-4B14-A5DD-EC12F6E0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E5AE-CEF5-4052-ACED-4CA7D882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CB9D-25A3-4D3A-801E-7C0284C9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F437-D0BE-4C21-9601-8A35B70C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DB80-E860-4FFC-8AEB-02605643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780F-B5B1-46C6-ACBA-ABBF27AC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6208-BEF2-436C-981C-B25C3E80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75B4-D511-4794-8F13-461A0739E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DC205-4B16-4A67-84F8-D0ECC470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696D1-628B-4A76-B97B-90534FF7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63376-FE6D-47ED-A99E-66D5957A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22551-4DF4-4EF1-9B40-3D18D42C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982E-B727-43B9-A636-26D92EBF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17809-68A5-424E-8F8B-774D7040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21E87-F935-4670-9D30-2457BDE6F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892E4-9BC2-4BDD-8E9C-D4B0B3ABE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93DE7-212F-44D5-911C-1B06618E7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AC05A-35D3-4E9A-A746-9585C433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D8018-AE1B-4BF5-AD28-65DB24C8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52086-A5ED-4BE0-BEAB-00865F81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CB5-6B3D-4248-92AD-68391AEC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C5A31-E2CC-4C1D-9FB2-23431EC8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C5B07-B182-4509-A837-B387EC12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ACC7-8DCE-4281-AF21-DD2D1ED1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56D10-9A7E-4931-8DC6-54DB0AD2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7CE80-DC96-4106-A659-072E87D0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373E-4EF0-4A00-BE40-18F6964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B1DF-70E5-4419-8B74-91D48810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EBC3-1F37-418C-8E16-5CDCDA57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F1EAA-E615-4EF4-B0DC-2A09EA9CF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15F5A-B201-4C46-8AFB-B6290009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265D-4371-4DAD-88BE-44437197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7FCE-E8DF-4359-B2F5-F62A9D97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C300-7935-41F7-885A-1BE9E0B7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EEE2E-0026-49D7-A7FF-46717AD7D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F641E-D366-4C21-AB70-D3A2197C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4BC20-C781-451E-A8AB-986B96BC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CE6A0-4C5C-4D09-A88E-73239416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D5AB-A065-4443-8AD2-0E946190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B24FA-0470-4689-AD11-E612273F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71238-6816-4B36-AA75-24D6F1AB9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009A-AED4-4CC6-BC3C-5BA0A1A2C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0004-94C2-4A47-A8C8-6F5DCE98739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FBBA-1A86-40F2-A641-377A2AA66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33D2-0CCC-40B6-9903-E4ED3BE4E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C288-E2F5-4C48-9303-5DA7B140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Description automatically generated">
            <a:extLst>
              <a:ext uri="{FF2B5EF4-FFF2-40B4-BE49-F238E27FC236}">
                <a16:creationId xmlns:a16="http://schemas.microsoft.com/office/drawing/2014/main" id="{FFF4A7A1-9B66-4653-B419-7F540ADF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5B84582-B927-44C3-838B-EDB12C06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9" y="2939143"/>
            <a:ext cx="10384971" cy="23186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Corinthians 13:5-8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10:17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Timothy 2:15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James 2:24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John 15:5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C3275-0DA4-4188-9127-085E3FC663A0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96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lants with mountains in the background&#10;&#10;Description automatically generated">
            <a:extLst>
              <a:ext uri="{FF2B5EF4-FFF2-40B4-BE49-F238E27FC236}">
                <a16:creationId xmlns:a16="http://schemas.microsoft.com/office/drawing/2014/main" id="{C9C0ECEB-7A07-47E1-9354-14317EC3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5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86" y="640897"/>
            <a:ext cx="12202886" cy="796018"/>
          </a:xfrm>
        </p:spPr>
        <p:txBody>
          <a:bodyPr/>
          <a:lstStyle/>
          <a:p>
            <a:pPr algn="ctr"/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Laborers in the Vineyard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1803844"/>
            <a:ext cx="11887199" cy="3580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 valuable lesson learned concerning our work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Matthew 20:1-16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householder went out to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HIRE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 laborers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householder went out to hire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LABORERS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householder went out to hire laborers into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HIS VINEYARD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763FB-7EF6-4910-BC29-E48059DABC31}"/>
              </a:ext>
            </a:extLst>
          </p:cNvPr>
          <p:cNvSpPr txBox="1"/>
          <p:nvPr/>
        </p:nvSpPr>
        <p:spPr>
          <a:xfrm>
            <a:off x="1" y="545011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Jesus wants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VOLUNTEERS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 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WORK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 in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HIS VINEYARD</a:t>
            </a:r>
          </a:p>
        </p:txBody>
      </p:sp>
    </p:spTree>
    <p:extLst>
      <p:ext uri="{BB962C8B-B14F-4D97-AF65-F5344CB8AC3E}">
        <p14:creationId xmlns:p14="http://schemas.microsoft.com/office/powerpoint/2010/main" val="25630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suit holding a book&#10;&#10;Description automatically generated">
            <a:extLst>
              <a:ext uri="{FF2B5EF4-FFF2-40B4-BE49-F238E27FC236}">
                <a16:creationId xmlns:a16="http://schemas.microsoft.com/office/drawing/2014/main" id="{BB9897FC-C91F-4D88-99B5-973E49A2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14" y="1211049"/>
            <a:ext cx="3953329" cy="2725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Preacher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59"/>
            <a:ext cx="11459029" cy="4763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Things a preacher should do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Pray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Thessalonians 5:17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Study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Timothy 2:15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Live what he teaches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Timothy 4:12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Looking out for the salvation of others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James 5:19-20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Know the truth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John 8:32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Check on those who are ill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25:31-46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Preacher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60"/>
            <a:ext cx="11459029" cy="36099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Things a preacher should do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Grow in the faith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11:6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Keep his individual responsibility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6:20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Gain zeal for God as he grows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Peter 1:5-8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Does unto others as he would have others do unto him – </a:t>
            </a: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7:12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FA966-D729-41DD-BC66-9C1AA4CCC514}"/>
              </a:ext>
            </a:extLst>
          </p:cNvPr>
          <p:cNvSpPr txBox="1"/>
          <p:nvPr/>
        </p:nvSpPr>
        <p:spPr>
          <a:xfrm>
            <a:off x="377371" y="5109034"/>
            <a:ext cx="11459029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All of these things are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ALSO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the work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and responsibility of every Christian</a:t>
            </a:r>
          </a:p>
        </p:txBody>
      </p:sp>
    </p:spTree>
    <p:extLst>
      <p:ext uri="{BB962C8B-B14F-4D97-AF65-F5344CB8AC3E}">
        <p14:creationId xmlns:p14="http://schemas.microsoft.com/office/powerpoint/2010/main" val="35600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Responsible Work of Each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59"/>
            <a:ext cx="11459029" cy="47275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present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10:25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cooperating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12:10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sympathetic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12:15-16</a:t>
            </a:r>
            <a:endParaRPr lang="en-US" sz="32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reading books&#10;&#10;Description automatically generated">
            <a:extLst>
              <a:ext uri="{FF2B5EF4-FFF2-40B4-BE49-F238E27FC236}">
                <a16:creationId xmlns:a16="http://schemas.microsoft.com/office/drawing/2014/main" id="{BA40466F-D9E8-44EF-A145-9AF349A1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96" y="1357089"/>
            <a:ext cx="3196747" cy="48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Responsible Work of Each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59"/>
            <a:ext cx="11459029" cy="47275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sincere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12:11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contributing church member</a:t>
            </a:r>
            <a:b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400" dirty="0">
                <a:latin typeface="Inter" panose="020B0502030000000004" pitchFamily="34" charset="0"/>
                <a:ea typeface="Inter" panose="020B0502030000000004" pitchFamily="34" charset="0"/>
              </a:rPr>
              <a:t>(in all ways)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12:8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growing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Peter 3:18</a:t>
            </a:r>
            <a:endParaRPr lang="en-US" sz="32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and a child reading a bible&#10;&#10;Description automatically generated">
            <a:extLst>
              <a:ext uri="{FF2B5EF4-FFF2-40B4-BE49-F238E27FC236}">
                <a16:creationId xmlns:a16="http://schemas.microsoft.com/office/drawing/2014/main" id="{53812233-C807-4CC9-846D-B3AB95AF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08" y="1410156"/>
            <a:ext cx="3151721" cy="47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 Responsible Work of Each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59"/>
            <a:ext cx="11459029" cy="47275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studying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Acts 17:11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constant church member</a:t>
            </a:r>
            <a:endParaRPr lang="en-US" sz="34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Corinthians 15:58</a:t>
            </a:r>
          </a:p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Being a sacrificial church member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12:1-2</a:t>
            </a:r>
            <a:endParaRPr lang="en-US" sz="32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reading a book&#10;&#10;Description automatically generated">
            <a:extLst>
              <a:ext uri="{FF2B5EF4-FFF2-40B4-BE49-F238E27FC236}">
                <a16:creationId xmlns:a16="http://schemas.microsoft.com/office/drawing/2014/main" id="{4DE31A38-61A9-4D04-9536-D546C24B2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30" y="1389741"/>
            <a:ext cx="3200400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DD93-B8F7-439A-ADDA-BDEE7084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4" y="415926"/>
            <a:ext cx="11800112" cy="79601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AAAE-5C12-40FA-A2E3-CACB80C0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462759"/>
            <a:ext cx="11459029" cy="47275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Unfortunately, many are not “workers for the Lord” 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15:8</a:t>
            </a:r>
            <a:endParaRPr lang="en-US" sz="3200" dirty="0">
              <a:solidFill>
                <a:srgbClr val="C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3F7E-BC3E-4F66-BCA0-B76020E6FE05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96A10-73DF-4AF4-BDE2-77F4E119E37D}"/>
              </a:ext>
            </a:extLst>
          </p:cNvPr>
          <p:cNvSpPr/>
          <p:nvPr/>
        </p:nvSpPr>
        <p:spPr>
          <a:xfrm>
            <a:off x="0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FBC45-E007-4F84-9A08-5CE72BA5890F}"/>
              </a:ext>
            </a:extLst>
          </p:cNvPr>
          <p:cNvSpPr/>
          <p:nvPr/>
        </p:nvSpPr>
        <p:spPr>
          <a:xfrm>
            <a:off x="11996056" y="0"/>
            <a:ext cx="195944" cy="655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CFB3-5F01-4344-AE04-E31BE89449BD}"/>
              </a:ext>
            </a:extLst>
          </p:cNvPr>
          <p:cNvSpPr/>
          <p:nvPr/>
        </p:nvSpPr>
        <p:spPr>
          <a:xfrm>
            <a:off x="0" y="0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CE33E-A060-447D-9D8C-57F9EC98D5D5}"/>
              </a:ext>
            </a:extLst>
          </p:cNvPr>
          <p:cNvSpPr/>
          <p:nvPr/>
        </p:nvSpPr>
        <p:spPr>
          <a:xfrm>
            <a:off x="10886" y="6335486"/>
            <a:ext cx="12192000" cy="21771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ws of vines with rows of grapes&#10;&#10;Description automatically generated">
            <a:extLst>
              <a:ext uri="{FF2B5EF4-FFF2-40B4-BE49-F238E27FC236}">
                <a16:creationId xmlns:a16="http://schemas.microsoft.com/office/drawing/2014/main" id="{5B16D48A-96A6-4E90-A2D4-1A052738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4" y="2246992"/>
            <a:ext cx="7786915" cy="3943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2EFAEA-C9EE-4BC4-A38D-BE0560A94026}"/>
              </a:ext>
            </a:extLst>
          </p:cNvPr>
          <p:cNvSpPr txBox="1"/>
          <p:nvPr/>
        </p:nvSpPr>
        <p:spPr>
          <a:xfrm>
            <a:off x="4390571" y="2808512"/>
            <a:ext cx="70757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Our talk talks and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Our walk talks,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But our walk talks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More than our talk talks!</a:t>
            </a:r>
          </a:p>
        </p:txBody>
      </p:sp>
      <p:pic>
        <p:nvPicPr>
          <p:cNvPr id="13" name="Picture 12" descr="A person in a suit holding his hand out&#10;&#10;Description automatically generated">
            <a:extLst>
              <a:ext uri="{FF2B5EF4-FFF2-40B4-BE49-F238E27FC236}">
                <a16:creationId xmlns:a16="http://schemas.microsoft.com/office/drawing/2014/main" id="{B09CBF61-60F9-4C3B-9054-7F03F07C3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5" y="2702715"/>
            <a:ext cx="3220263" cy="34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425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Inter Medium</vt:lpstr>
      <vt:lpstr>Office Theme</vt:lpstr>
      <vt:lpstr>PowerPoint Presentation</vt:lpstr>
      <vt:lpstr>Laborers in the Vineyard</vt:lpstr>
      <vt:lpstr>The Preacher</vt:lpstr>
      <vt:lpstr>The Preacher</vt:lpstr>
      <vt:lpstr>The Responsible Work of Each Member</vt:lpstr>
      <vt:lpstr>The Responsible Work of Each Member</vt:lpstr>
      <vt:lpstr>The Responsible Work of Each Member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2024-05-28T00:23:02Z</dcterms:created>
  <dcterms:modified xsi:type="dcterms:W3CDTF">2025-02-23T20:59:31Z</dcterms:modified>
</cp:coreProperties>
</file>