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544" y="1122363"/>
            <a:ext cx="11332029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887" y="3602038"/>
            <a:ext cx="10722429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-1"/>
            <a:ext cx="12192000" cy="111621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55637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		 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3330184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4" y="1335764"/>
            <a:ext cx="11628669" cy="4983393"/>
          </a:xfrm>
        </p:spPr>
        <p:txBody>
          <a:bodyPr/>
          <a:lstStyle>
            <a:lvl1pPr>
              <a:defRPr sz="36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3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32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3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-4092" y="0"/>
            <a:ext cx="17145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1185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177350"/>
            <a:ext cx="11849100" cy="941163"/>
          </a:xfrm>
        </p:spPr>
        <p:txBody>
          <a:bodyPr/>
          <a:lstStyle>
            <a:lvl1pPr algn="ctr"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2314A4-6831-4D1E-8523-A6CFB828F55E}"/>
              </a:ext>
            </a:extLst>
          </p:cNvPr>
          <p:cNvSpPr txBox="1"/>
          <p:nvPr userDrawn="1"/>
        </p:nvSpPr>
        <p:spPr>
          <a:xfrm>
            <a:off x="0" y="655637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Richie Thetford					                             		 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15281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60D2-F1F3-47AB-B4F7-22DA0138CEF6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0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2408" y="1122364"/>
            <a:ext cx="8499022" cy="87943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People are Special!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914" y="2084513"/>
            <a:ext cx="11858172" cy="698113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C00000"/>
                </a:solidFill>
              </a:rPr>
              <a:t>Leviticus 20:26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2686" y="3857413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Patriarchal 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Mosaical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Christian Age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886" y="2917663"/>
            <a:ext cx="5152180" cy="333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095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Abraham was special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Genesis 12:1-3</a:t>
            </a:r>
          </a:p>
          <a:p>
            <a:pPr lvl="1"/>
            <a:r>
              <a:rPr lang="en-US" dirty="0"/>
              <a:t>Severed from his country, family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Exodus 8:20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Exodus 19:4-5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Leviticus 20:8, 22, 24, 26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Call of Abraham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143" y="1200043"/>
            <a:ext cx="4971143" cy="504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22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Israel to avoid sin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Leviticus 20:1-25</a:t>
            </a:r>
          </a:p>
          <a:p>
            <a:r>
              <a:rPr lang="en-US" dirty="0"/>
              <a:t>Sin was common for the Canaanites</a:t>
            </a:r>
          </a:p>
          <a:p>
            <a:r>
              <a:rPr lang="en-US" dirty="0"/>
              <a:t>“I have separated you”</a:t>
            </a:r>
          </a:p>
          <a:p>
            <a:r>
              <a:rPr lang="en-US" dirty="0"/>
              <a:t>They became rebellious</a:t>
            </a:r>
          </a:p>
          <a:p>
            <a:pPr lvl="1"/>
            <a:r>
              <a:rPr lang="en-US" dirty="0"/>
              <a:t>Fell into Assyrian captivity (722 B.C.)</a:t>
            </a:r>
          </a:p>
          <a:p>
            <a:pPr lvl="1"/>
            <a:r>
              <a:rPr lang="en-US" dirty="0"/>
              <a:t>Fell into Babylonian captivity (587 B.C.)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 – A Separate People</a:t>
            </a:r>
          </a:p>
        </p:txBody>
      </p:sp>
      <p:pic>
        <p:nvPicPr>
          <p:cNvPr id="5" name="Picture 4" descr="A person reading a book&#10;&#10;Description automatically generated">
            <a:extLst>
              <a:ext uri="{FF2B5EF4-FFF2-40B4-BE49-F238E27FC236}">
                <a16:creationId xmlns:a16="http://schemas.microsoft.com/office/drawing/2014/main" id="{369262E8-4795-4557-B437-F447E01FA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619" y="1233714"/>
            <a:ext cx="3982358" cy="505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496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be severed, separate, and special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1 Peter 2:5, 9</a:t>
            </a:r>
          </a:p>
          <a:p>
            <a:pPr lvl="1"/>
            <a:r>
              <a:rPr lang="en-US" dirty="0"/>
              <a:t>“a chosen generation”</a:t>
            </a:r>
          </a:p>
          <a:p>
            <a:r>
              <a:rPr lang="en-US" dirty="0"/>
              <a:t>Christians are set</a:t>
            </a:r>
            <a:br>
              <a:rPr lang="en-US" dirty="0"/>
            </a:br>
            <a:r>
              <a:rPr lang="en-US" dirty="0"/>
              <a:t>apart by the word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John 17:17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to be Separate</a:t>
            </a:r>
          </a:p>
        </p:txBody>
      </p:sp>
      <p:pic>
        <p:nvPicPr>
          <p:cNvPr id="6" name="Picture 5" descr="A person reading a book to his family&#10;&#10;Description automatically generated">
            <a:extLst>
              <a:ext uri="{FF2B5EF4-FFF2-40B4-BE49-F238E27FC236}">
                <a16:creationId xmlns:a16="http://schemas.microsoft.com/office/drawing/2014/main" id="{8ECD08C5-9E93-45F4-BF35-2CD977B15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87" y="1966144"/>
            <a:ext cx="6487890" cy="432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0809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Uniqueness of being a Christian:</a:t>
            </a:r>
          </a:p>
          <a:p>
            <a:pPr lvl="1"/>
            <a:r>
              <a:rPr lang="en-US" dirty="0"/>
              <a:t>Our name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Acts 11:26</a:t>
            </a:r>
          </a:p>
          <a:p>
            <a:pPr lvl="1"/>
            <a:r>
              <a:rPr lang="en-US" dirty="0"/>
              <a:t>Our creed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Matthew 15:8-9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2 Timothy 3:16-17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Jude 3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to be Separate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886" y="1231788"/>
            <a:ext cx="3389090" cy="505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514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Uniqueness of being a Christian:</a:t>
            </a:r>
          </a:p>
          <a:p>
            <a:pPr lvl="1"/>
            <a:r>
              <a:rPr lang="en-US" dirty="0"/>
              <a:t>Our attitude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1 Peter 2:11-12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2 Corinthians 6:17-18</a:t>
            </a:r>
          </a:p>
          <a:p>
            <a:pPr lvl="1"/>
            <a:r>
              <a:rPr lang="en-US" dirty="0"/>
              <a:t>Our organization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Philippians 1:1</a:t>
            </a:r>
          </a:p>
          <a:p>
            <a:pPr lvl="1"/>
            <a:r>
              <a:rPr lang="en-US" dirty="0"/>
              <a:t>Our worship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2 John 9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to be Separate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457" y="1221008"/>
            <a:ext cx="4078519" cy="509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71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Uniqueness of being a Christian:</a:t>
            </a:r>
          </a:p>
          <a:p>
            <a:pPr lvl="1"/>
            <a:r>
              <a:rPr lang="en-US" dirty="0"/>
              <a:t>Our teaching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Acts 2:38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Acts 22:16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1 Peter 3:21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Romans 6:3-4</a:t>
            </a:r>
          </a:p>
          <a:p>
            <a:pPr lvl="1"/>
            <a:r>
              <a:rPr lang="en-US" dirty="0"/>
              <a:t>Our unity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1 Corinthians 1:10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52589" y="103208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Christians Are to be Separate</a:t>
            </a:r>
          </a:p>
        </p:txBody>
      </p:sp>
      <p:sp>
        <p:nvSpPr>
          <p:cNvPr id="4" name="Vertical Scroll 3"/>
          <p:cNvSpPr/>
          <p:nvPr/>
        </p:nvSpPr>
        <p:spPr>
          <a:xfrm>
            <a:off x="7344229" y="1335765"/>
            <a:ext cx="4450590" cy="480142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32058" y="2509573"/>
            <a:ext cx="32947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“Let your light so shine before men, that they may see your good works and glorify your Father in heaven.”</a:t>
            </a:r>
          </a:p>
          <a:p>
            <a:pPr algn="ctr"/>
            <a:r>
              <a:rPr lang="en-US" sz="2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Matthew 5:16</a:t>
            </a:r>
          </a:p>
        </p:txBody>
      </p:sp>
    </p:spTree>
    <p:extLst>
      <p:ext uri="{BB962C8B-B14F-4D97-AF65-F5344CB8AC3E}">
        <p14:creationId xmlns:p14="http://schemas.microsoft.com/office/powerpoint/2010/main" val="4041293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ichie Souvenir 4.3 Fra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Souvenir 4.3 Frame" id="{C9C10A37-9CD5-4F90-9ACA-CD92C8278F7D}" vid="{01886738-6D9A-407C-AB8A-F9680C5CF7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223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Souvenir Lt BT</vt:lpstr>
      <vt:lpstr>Wingdings</vt:lpstr>
      <vt:lpstr>Richie Souvenir 4.3 Frame</vt:lpstr>
      <vt:lpstr>God’s People are Special!</vt:lpstr>
      <vt:lpstr>The Call of Abraham</vt:lpstr>
      <vt:lpstr>Israel – A Separate People</vt:lpstr>
      <vt:lpstr>Christians Are to be Separate</vt:lpstr>
      <vt:lpstr>Christians Are to be Separate</vt:lpstr>
      <vt:lpstr>Christians Are to be Separate</vt:lpstr>
      <vt:lpstr>Christians Are to be Separate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People are Special!</dc:title>
  <dc:creator>Richard Thetford</dc:creator>
  <cp:lastModifiedBy>Richard Thetford</cp:lastModifiedBy>
  <cp:revision>5</cp:revision>
  <dcterms:created xsi:type="dcterms:W3CDTF">2025-03-12T21:16:58Z</dcterms:created>
  <dcterms:modified xsi:type="dcterms:W3CDTF">2025-03-30T20:58:10Z</dcterms:modified>
</cp:coreProperties>
</file>