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88" d="100"/>
          <a:sy n="88" d="100"/>
        </p:scale>
        <p:origin x="86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1288" y="-8468"/>
            <a:ext cx="12226405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461" y="2404534"/>
            <a:ext cx="776895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461" y="4050835"/>
            <a:ext cx="776895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16DCA-D1BA-4627-BCE5-9E34267EEAA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3542-1D32-4D02-83F6-59E1F5B06736}" type="slidenum">
              <a:rPr lang="en-US" smtClean="0">
                <a:solidFill>
                  <a:srgbClr val="549E39"/>
                </a:solidFill>
              </a:rPr>
              <a:pPr/>
              <a:t>‹#›</a:t>
            </a:fld>
            <a:endParaRPr lang="en-US">
              <a:solidFill>
                <a:srgbClr val="549E3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4958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over/>
      </p:transition>
    </mc:Choice>
    <mc:Fallback xmlns="">
      <p:transition spd="slow">
        <p:cover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16DCA-D1BA-4627-BCE5-9E34267EEAA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3542-1D32-4D02-83F6-59E1F5B06736}" type="slidenum">
              <a:rPr lang="en-US" smtClean="0">
                <a:solidFill>
                  <a:srgbClr val="549E39"/>
                </a:solidFill>
              </a:rPr>
              <a:pPr/>
              <a:t>‹#›</a:t>
            </a:fld>
            <a:endParaRPr lang="en-US">
              <a:solidFill>
                <a:srgbClr val="549E3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1837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over/>
      </p:transition>
    </mc:Choice>
    <mc:Fallback xmlns="">
      <p:transition spd="slow">
        <p:cover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1289" y="-8468"/>
            <a:ext cx="12226407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2800" y="609600"/>
            <a:ext cx="8463617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799" y="2160590"/>
            <a:ext cx="8463619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7011" y="6041364"/>
            <a:ext cx="9121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fld id="{DDE16DCA-D1BA-4627-BCE5-9E34267EEAA1}" type="datetimeFigureOut">
              <a:rPr lang="en-US" smtClean="0"/>
              <a:pPr/>
              <a:t>3/23/2025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12799" y="6041364"/>
            <a:ext cx="61639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2902" y="6041364"/>
            <a:ext cx="683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  <a:latin typeface="Calibri" panose="020F0502020204030204" pitchFamily="34" charset="0"/>
              </a:defRPr>
            </a:lvl1pPr>
          </a:lstStyle>
          <a:p>
            <a:fld id="{E0073542-1D32-4D02-83F6-59E1F5B0673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113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mc:AlternateContent xmlns:mc="http://schemas.openxmlformats.org/markup-compatibility/2006" xmlns:p14="http://schemas.microsoft.com/office/powerpoint/2010/main">
    <mc:Choice Requires="p14">
      <p:transition spd="slow" p14:dur="2000">
        <p:cover/>
      </p:transition>
    </mc:Choice>
    <mc:Fallback xmlns="">
      <p:transition spd="slow">
        <p:cover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Calibri" panose="020F0502020204030204" pitchFamily="34" charset="0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771" y="3882571"/>
            <a:ext cx="10733314" cy="914573"/>
          </a:xfrm>
          <a:effectLst/>
        </p:spPr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Forks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in the Road of Life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72691" y="4855202"/>
            <a:ext cx="6133862" cy="1356912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sz="4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Matthew 7:13-14; 6:24</a:t>
            </a:r>
          </a:p>
          <a:p>
            <a:pPr algn="ctr"/>
            <a:r>
              <a:rPr lang="en-US" sz="4000" dirty="0">
                <a:solidFill>
                  <a:srgbClr val="C00000"/>
                </a:solidFill>
                <a:cs typeface="Calibri" panose="020F0502020204030204" pitchFamily="34" charset="0"/>
              </a:rPr>
              <a:t>Romans 6:23</a:t>
            </a:r>
            <a:endParaRPr lang="en-US" sz="40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US" sz="40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0735" y="1"/>
            <a:ext cx="6140332" cy="382235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0" y="6557318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prstClr val="whit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Richie Thetford					                              		                  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3286816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over/>
      </p:transition>
    </mc:Choice>
    <mc:Fallback xmlns="">
      <p:transition spd="slow">
        <p:cover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1178" y="1806358"/>
            <a:ext cx="6804455" cy="3880773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Road of Religious Error</a:t>
            </a:r>
          </a:p>
          <a:p>
            <a:pPr lvl="1"/>
            <a:r>
              <a:rPr lang="en-US" sz="3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Proverbs 14:12</a:t>
            </a:r>
          </a:p>
          <a:p>
            <a:pPr lvl="1"/>
            <a:r>
              <a:rPr lang="en-US" sz="3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Acts 23:1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1911178" y="1556952"/>
            <a:ext cx="6705600" cy="1647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8985" y="3451655"/>
            <a:ext cx="4989016" cy="31056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2DD062C-C90C-4484-82F3-B7A51C341DCE}"/>
              </a:ext>
            </a:extLst>
          </p:cNvPr>
          <p:cNvSpPr txBox="1"/>
          <p:nvPr/>
        </p:nvSpPr>
        <p:spPr>
          <a:xfrm>
            <a:off x="0" y="6557318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prstClr val="whit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Richie Thetford					                              		                                  www.thetfordcountry.com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AFB02381-455A-479E-950D-25290F0A1B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1179" y="609600"/>
            <a:ext cx="6705600" cy="1320800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latin typeface="Calibri" panose="020F0502020204030204" pitchFamily="34" charset="0"/>
                <a:cs typeface="Calibri" panose="020F0502020204030204" pitchFamily="34" charset="0"/>
              </a:rPr>
              <a:t>Forks </a:t>
            </a:r>
            <a:r>
              <a:rPr lang="en-US" sz="4800" dirty="0">
                <a:latin typeface="Calibri" panose="020F0502020204030204" pitchFamily="34" charset="0"/>
                <a:cs typeface="Calibri" panose="020F0502020204030204" pitchFamily="34" charset="0"/>
              </a:rPr>
              <a:t>in the Road of Life</a:t>
            </a:r>
          </a:p>
        </p:txBody>
      </p:sp>
    </p:spTree>
    <p:extLst>
      <p:ext uri="{BB962C8B-B14F-4D97-AF65-F5344CB8AC3E}">
        <p14:creationId xmlns:p14="http://schemas.microsoft.com/office/powerpoint/2010/main" val="905193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over/>
      </p:transition>
    </mc:Choice>
    <mc:Fallback xmlns="">
      <p:transition spd="slow">
        <p:cover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1178" y="1806358"/>
            <a:ext cx="6804455" cy="3880773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Road of Truth</a:t>
            </a:r>
          </a:p>
          <a:p>
            <a:pPr lvl="1"/>
            <a:r>
              <a:rPr lang="en-US" sz="3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John 12:48</a:t>
            </a:r>
          </a:p>
          <a:p>
            <a:pPr lvl="1"/>
            <a:r>
              <a:rPr lang="en-US" sz="3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John 8:32</a:t>
            </a:r>
          </a:p>
          <a:p>
            <a:pPr lvl="1"/>
            <a:r>
              <a:rPr lang="en-US" sz="3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John 17:17</a:t>
            </a:r>
          </a:p>
          <a:p>
            <a:pPr lvl="1"/>
            <a:r>
              <a:rPr lang="en-US" sz="3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Rev 22:14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1911178" y="1556952"/>
            <a:ext cx="6705600" cy="1647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8985" y="3451655"/>
            <a:ext cx="4989016" cy="31056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D6539C5-BA2C-4DD9-9C6C-5EF4D69D1C09}"/>
              </a:ext>
            </a:extLst>
          </p:cNvPr>
          <p:cNvSpPr txBox="1"/>
          <p:nvPr/>
        </p:nvSpPr>
        <p:spPr>
          <a:xfrm>
            <a:off x="0" y="6557318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prstClr val="whit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Richie Thetford					                              		                                  www.thetfordcountry.com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037864FC-F358-432E-A797-A30B45A3F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1179" y="609600"/>
            <a:ext cx="6705600" cy="1320800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latin typeface="Calibri" panose="020F0502020204030204" pitchFamily="34" charset="0"/>
                <a:cs typeface="Calibri" panose="020F0502020204030204" pitchFamily="34" charset="0"/>
              </a:rPr>
              <a:t>Forks </a:t>
            </a:r>
            <a:r>
              <a:rPr lang="en-US" sz="4800" dirty="0">
                <a:latin typeface="Calibri" panose="020F0502020204030204" pitchFamily="34" charset="0"/>
                <a:cs typeface="Calibri" panose="020F0502020204030204" pitchFamily="34" charset="0"/>
              </a:rPr>
              <a:t>in the Road of Life</a:t>
            </a:r>
          </a:p>
        </p:txBody>
      </p:sp>
    </p:spTree>
    <p:extLst>
      <p:ext uri="{BB962C8B-B14F-4D97-AF65-F5344CB8AC3E}">
        <p14:creationId xmlns:p14="http://schemas.microsoft.com/office/powerpoint/2010/main" val="1530874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over/>
      </p:transition>
    </mc:Choice>
    <mc:Fallback xmlns="">
      <p:transition spd="slow">
        <p:cover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1178" y="1831308"/>
            <a:ext cx="7893222" cy="4660106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Conclusion</a:t>
            </a:r>
          </a:p>
          <a:p>
            <a:pPr lvl="1"/>
            <a:r>
              <a:rPr lang="en-US" sz="3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Our life is a life of choices</a:t>
            </a:r>
          </a:p>
          <a:p>
            <a:pPr lvl="2"/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 will not get a second chance</a:t>
            </a:r>
          </a:p>
          <a:p>
            <a:pPr lvl="2"/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we miss heaven – we’ve missed it all</a:t>
            </a:r>
          </a:p>
          <a:p>
            <a:pPr lvl="1"/>
            <a:r>
              <a:rPr lang="en-US" sz="3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Must have the right attitude in life</a:t>
            </a:r>
          </a:p>
          <a:p>
            <a:pPr lvl="2"/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Mark 12:30</a:t>
            </a:r>
          </a:p>
          <a:p>
            <a:pPr lvl="2"/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John 14:15</a:t>
            </a:r>
          </a:p>
          <a:p>
            <a:pPr lvl="2"/>
            <a:endParaRPr lang="en-US" sz="2800" dirty="0">
              <a:solidFill>
                <a:srgbClr val="C0000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911178" y="1556952"/>
            <a:ext cx="6705600" cy="1647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339C0F08-B03E-4CF8-BA77-C2BD8DF8E0B9}"/>
              </a:ext>
            </a:extLst>
          </p:cNvPr>
          <p:cNvSpPr txBox="1"/>
          <p:nvPr/>
        </p:nvSpPr>
        <p:spPr>
          <a:xfrm>
            <a:off x="0" y="6557318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prstClr val="whit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Richie Thetford					                              		                                  www.thetfordcountry.com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EC0D39C-BFCA-4AAB-A342-242F27DB0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1179" y="609600"/>
            <a:ext cx="6705600" cy="1320800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latin typeface="Calibri" panose="020F0502020204030204" pitchFamily="34" charset="0"/>
                <a:cs typeface="Calibri" panose="020F0502020204030204" pitchFamily="34" charset="0"/>
              </a:rPr>
              <a:t>Forks </a:t>
            </a:r>
            <a:r>
              <a:rPr lang="en-US" sz="4800" dirty="0">
                <a:latin typeface="Calibri" panose="020F0502020204030204" pitchFamily="34" charset="0"/>
                <a:cs typeface="Calibri" panose="020F0502020204030204" pitchFamily="34" charset="0"/>
              </a:rPr>
              <a:t>in the Road of Life</a:t>
            </a:r>
          </a:p>
        </p:txBody>
      </p:sp>
    </p:spTree>
    <p:extLst>
      <p:ext uri="{BB962C8B-B14F-4D97-AF65-F5344CB8AC3E}">
        <p14:creationId xmlns:p14="http://schemas.microsoft.com/office/powerpoint/2010/main" val="1648422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over/>
      </p:transition>
    </mc:Choice>
    <mc:Fallback xmlns="">
      <p:transition spd="slow">
        <p:cov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1179" y="609600"/>
            <a:ext cx="6705600" cy="1320800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latin typeface="Calibri" panose="020F0502020204030204" pitchFamily="34" charset="0"/>
                <a:cs typeface="Calibri" panose="020F0502020204030204" pitchFamily="34" charset="0"/>
              </a:rPr>
              <a:t>Forks </a:t>
            </a:r>
            <a:r>
              <a:rPr lang="en-US" sz="4800" dirty="0">
                <a:latin typeface="Calibri" panose="020F0502020204030204" pitchFamily="34" charset="0"/>
                <a:cs typeface="Calibri" panose="020F0502020204030204" pitchFamily="34" charset="0"/>
              </a:rPr>
              <a:t>in the Road of Life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1178" y="1806358"/>
            <a:ext cx="6570135" cy="3880773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Road of Pride</a:t>
            </a:r>
          </a:p>
          <a:p>
            <a:pPr lvl="1"/>
            <a:r>
              <a:rPr lang="en-US" sz="3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Proverbs 16:18</a:t>
            </a:r>
          </a:p>
          <a:p>
            <a:pPr lvl="1"/>
            <a:r>
              <a:rPr lang="en-US" sz="3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Isaiah 28:1</a:t>
            </a:r>
          </a:p>
          <a:p>
            <a:pPr lvl="1"/>
            <a:r>
              <a:rPr lang="en-US" sz="3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Acts 12:20-23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1911178" y="1556952"/>
            <a:ext cx="6705600" cy="1647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8985" y="3451655"/>
            <a:ext cx="4989016" cy="31056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FBEADA4-C6C1-4C64-85DF-0D79536391E6}"/>
              </a:ext>
            </a:extLst>
          </p:cNvPr>
          <p:cNvSpPr txBox="1"/>
          <p:nvPr/>
        </p:nvSpPr>
        <p:spPr>
          <a:xfrm>
            <a:off x="0" y="6557318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prstClr val="whit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Richie Thetford					                              		                  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3217203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over/>
      </p:transition>
    </mc:Choice>
    <mc:Fallback xmlns="">
      <p:transition spd="slow">
        <p:cover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1178" y="1791843"/>
            <a:ext cx="7068458" cy="3880773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Road of Surrendering Our Will</a:t>
            </a:r>
          </a:p>
          <a:p>
            <a:pPr lvl="1"/>
            <a:r>
              <a:rPr lang="en-US" sz="3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Hebrews 5:8-9</a:t>
            </a:r>
          </a:p>
          <a:p>
            <a:pPr lvl="1"/>
            <a:r>
              <a:rPr lang="en-US" sz="3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Matthew 7:21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1911178" y="1556952"/>
            <a:ext cx="6705600" cy="1647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8985" y="3451655"/>
            <a:ext cx="4989016" cy="31056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1837D7A-71F7-4A14-953B-F0AD0350B4C5}"/>
              </a:ext>
            </a:extLst>
          </p:cNvPr>
          <p:cNvSpPr txBox="1"/>
          <p:nvPr/>
        </p:nvSpPr>
        <p:spPr>
          <a:xfrm>
            <a:off x="0" y="6557318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prstClr val="whit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Richie Thetford					                              		                                  www.thetfordcountry.com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F6168ECC-FB65-463A-9712-21042A03DD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1179" y="609600"/>
            <a:ext cx="6705600" cy="1320800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latin typeface="Calibri" panose="020F0502020204030204" pitchFamily="34" charset="0"/>
                <a:cs typeface="Calibri" panose="020F0502020204030204" pitchFamily="34" charset="0"/>
              </a:rPr>
              <a:t>Forks </a:t>
            </a:r>
            <a:r>
              <a:rPr lang="en-US" sz="4800" dirty="0">
                <a:latin typeface="Calibri" panose="020F0502020204030204" pitchFamily="34" charset="0"/>
                <a:cs typeface="Calibri" panose="020F0502020204030204" pitchFamily="34" charset="0"/>
              </a:rPr>
              <a:t>in the Road of Life</a:t>
            </a:r>
          </a:p>
        </p:txBody>
      </p:sp>
    </p:spTree>
    <p:extLst>
      <p:ext uri="{BB962C8B-B14F-4D97-AF65-F5344CB8AC3E}">
        <p14:creationId xmlns:p14="http://schemas.microsoft.com/office/powerpoint/2010/main" val="1760889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over/>
      </p:transition>
    </mc:Choice>
    <mc:Fallback xmlns="">
      <p:transition spd="slow">
        <p:cover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1178" y="1806358"/>
            <a:ext cx="6804455" cy="3880773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Road of Self-Indulgence</a:t>
            </a:r>
          </a:p>
          <a:p>
            <a:pPr lvl="1"/>
            <a:r>
              <a:rPr lang="en-US" sz="3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James 1:13-15</a:t>
            </a:r>
          </a:p>
          <a:p>
            <a:pPr lvl="1"/>
            <a:r>
              <a:rPr lang="en-US" sz="3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John 2:15-17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1911178" y="1556952"/>
            <a:ext cx="6705600" cy="1647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8985" y="3451655"/>
            <a:ext cx="4989016" cy="31056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54E61BE-4176-478F-8F08-95A34C9743E6}"/>
              </a:ext>
            </a:extLst>
          </p:cNvPr>
          <p:cNvSpPr txBox="1"/>
          <p:nvPr/>
        </p:nvSpPr>
        <p:spPr>
          <a:xfrm>
            <a:off x="0" y="6557318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prstClr val="whit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Richie Thetford					                              		                                  www.thetfordcountry.com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4821E372-0976-4529-981E-49CF33E8F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1179" y="609600"/>
            <a:ext cx="6705600" cy="1320800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latin typeface="Calibri" panose="020F0502020204030204" pitchFamily="34" charset="0"/>
                <a:cs typeface="Calibri" panose="020F0502020204030204" pitchFamily="34" charset="0"/>
              </a:rPr>
              <a:t>Forks </a:t>
            </a:r>
            <a:r>
              <a:rPr lang="en-US" sz="4800" dirty="0">
                <a:latin typeface="Calibri" panose="020F0502020204030204" pitchFamily="34" charset="0"/>
                <a:cs typeface="Calibri" panose="020F0502020204030204" pitchFamily="34" charset="0"/>
              </a:rPr>
              <a:t>in the Road of Life</a:t>
            </a:r>
          </a:p>
        </p:txBody>
      </p:sp>
    </p:spTree>
    <p:extLst>
      <p:ext uri="{BB962C8B-B14F-4D97-AF65-F5344CB8AC3E}">
        <p14:creationId xmlns:p14="http://schemas.microsoft.com/office/powerpoint/2010/main" val="6070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over/>
      </p:transition>
    </mc:Choice>
    <mc:Fallback xmlns="">
      <p:transition spd="slow">
        <p:cover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1178" y="1791844"/>
            <a:ext cx="6804455" cy="3880773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Road of Glorifying God in Body and Spirit</a:t>
            </a:r>
          </a:p>
          <a:p>
            <a:pPr lvl="1"/>
            <a:r>
              <a:rPr lang="en-US" sz="3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Corinthians 6:18-20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1911178" y="1556952"/>
            <a:ext cx="6705600" cy="1647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8985" y="3451655"/>
            <a:ext cx="4989016" cy="31056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15780AB-89F6-4A78-9852-14F1F1D2946F}"/>
              </a:ext>
            </a:extLst>
          </p:cNvPr>
          <p:cNvSpPr txBox="1"/>
          <p:nvPr/>
        </p:nvSpPr>
        <p:spPr>
          <a:xfrm>
            <a:off x="0" y="6557318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prstClr val="whit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Richie Thetford					                              		                                  www.thetfordcountry.com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3B8BC8CA-9FF2-4329-91C1-F6BB0565C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1179" y="609600"/>
            <a:ext cx="6705600" cy="1320800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latin typeface="Calibri" panose="020F0502020204030204" pitchFamily="34" charset="0"/>
                <a:cs typeface="Calibri" panose="020F0502020204030204" pitchFamily="34" charset="0"/>
              </a:rPr>
              <a:t>Forks </a:t>
            </a:r>
            <a:r>
              <a:rPr lang="en-US" sz="4800" dirty="0">
                <a:latin typeface="Calibri" panose="020F0502020204030204" pitchFamily="34" charset="0"/>
                <a:cs typeface="Calibri" panose="020F0502020204030204" pitchFamily="34" charset="0"/>
              </a:rPr>
              <a:t>in the Road of Life</a:t>
            </a:r>
          </a:p>
        </p:txBody>
      </p:sp>
    </p:spTree>
    <p:extLst>
      <p:ext uri="{BB962C8B-B14F-4D97-AF65-F5344CB8AC3E}">
        <p14:creationId xmlns:p14="http://schemas.microsoft.com/office/powerpoint/2010/main" val="2611872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over/>
      </p:transition>
    </mc:Choice>
    <mc:Fallback xmlns="">
      <p:transition spd="slow">
        <p:cover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1178" y="1813615"/>
            <a:ext cx="6804455" cy="3880773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Road of Rebellion</a:t>
            </a:r>
          </a:p>
          <a:p>
            <a:pPr lvl="1"/>
            <a:r>
              <a:rPr lang="en-US" sz="3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Proverbs 1:24-33</a:t>
            </a:r>
          </a:p>
          <a:p>
            <a:pPr lvl="1"/>
            <a:r>
              <a:rPr lang="en-US" sz="3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Joshua 1:18</a:t>
            </a:r>
          </a:p>
          <a:p>
            <a:pPr lvl="1"/>
            <a:r>
              <a:rPr lang="en-US" sz="3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 </a:t>
            </a:r>
            <a:r>
              <a:rPr lang="en-US" sz="3400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Thess</a:t>
            </a:r>
            <a:r>
              <a:rPr lang="en-US" sz="3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1:7-9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1911178" y="1556952"/>
            <a:ext cx="6705600" cy="1647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8985" y="3451655"/>
            <a:ext cx="4989016" cy="31056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4E63594-B54B-400B-98D9-EFDA30FFDD07}"/>
              </a:ext>
            </a:extLst>
          </p:cNvPr>
          <p:cNvSpPr txBox="1"/>
          <p:nvPr/>
        </p:nvSpPr>
        <p:spPr>
          <a:xfrm>
            <a:off x="0" y="6557318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prstClr val="whit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Richie Thetford					                              		                                  www.thetfordcountry.com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196DC391-2564-4B74-A4DA-69A08D8BA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1179" y="609600"/>
            <a:ext cx="6705600" cy="1320800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latin typeface="Calibri" panose="020F0502020204030204" pitchFamily="34" charset="0"/>
                <a:cs typeface="Calibri" panose="020F0502020204030204" pitchFamily="34" charset="0"/>
              </a:rPr>
              <a:t>Forks </a:t>
            </a:r>
            <a:r>
              <a:rPr lang="en-US" sz="4800" dirty="0">
                <a:latin typeface="Calibri" panose="020F0502020204030204" pitchFamily="34" charset="0"/>
                <a:cs typeface="Calibri" panose="020F0502020204030204" pitchFamily="34" charset="0"/>
              </a:rPr>
              <a:t>in the Road of Life</a:t>
            </a:r>
          </a:p>
        </p:txBody>
      </p:sp>
    </p:spTree>
    <p:extLst>
      <p:ext uri="{BB962C8B-B14F-4D97-AF65-F5344CB8AC3E}">
        <p14:creationId xmlns:p14="http://schemas.microsoft.com/office/powerpoint/2010/main" val="3654121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over/>
      </p:transition>
    </mc:Choice>
    <mc:Fallback xmlns="">
      <p:transition spd="slow">
        <p:cover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1178" y="1799101"/>
            <a:ext cx="6804455" cy="3880773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Road of Obedience</a:t>
            </a:r>
          </a:p>
          <a:p>
            <a:pPr lvl="1"/>
            <a:r>
              <a:rPr lang="en-US" sz="3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Matthew 10:34-39</a:t>
            </a:r>
          </a:p>
          <a:p>
            <a:pPr lvl="1"/>
            <a:r>
              <a:rPr lang="en-US" sz="3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Matthew 7:21</a:t>
            </a:r>
          </a:p>
          <a:p>
            <a:pPr lvl="1"/>
            <a:r>
              <a:rPr lang="en-US" sz="3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Acts 22:10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1911178" y="1556952"/>
            <a:ext cx="6705600" cy="1647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8985" y="3451655"/>
            <a:ext cx="4989016" cy="31056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756928A-162D-47C7-A320-DF861B1BF85D}"/>
              </a:ext>
            </a:extLst>
          </p:cNvPr>
          <p:cNvSpPr txBox="1"/>
          <p:nvPr/>
        </p:nvSpPr>
        <p:spPr>
          <a:xfrm>
            <a:off x="0" y="6557318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prstClr val="whit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Richie Thetford					                              		                                  www.thetfordcountry.com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7E885EDC-2E5F-4E7C-A26C-9997FEA9E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1179" y="609600"/>
            <a:ext cx="6705600" cy="1320800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latin typeface="Calibri" panose="020F0502020204030204" pitchFamily="34" charset="0"/>
                <a:cs typeface="Calibri" panose="020F0502020204030204" pitchFamily="34" charset="0"/>
              </a:rPr>
              <a:t>Forks </a:t>
            </a:r>
            <a:r>
              <a:rPr lang="en-US" sz="4800" dirty="0">
                <a:latin typeface="Calibri" panose="020F0502020204030204" pitchFamily="34" charset="0"/>
                <a:cs typeface="Calibri" panose="020F0502020204030204" pitchFamily="34" charset="0"/>
              </a:rPr>
              <a:t>in the Road of Life</a:t>
            </a:r>
          </a:p>
        </p:txBody>
      </p:sp>
    </p:spTree>
    <p:extLst>
      <p:ext uri="{BB962C8B-B14F-4D97-AF65-F5344CB8AC3E}">
        <p14:creationId xmlns:p14="http://schemas.microsoft.com/office/powerpoint/2010/main" val="2173026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over/>
      </p:transition>
    </mc:Choice>
    <mc:Fallback xmlns="">
      <p:transition spd="slow">
        <p:cover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1178" y="1806358"/>
            <a:ext cx="6804455" cy="3880773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Road of Disobedience</a:t>
            </a:r>
          </a:p>
          <a:p>
            <a:pPr lvl="1"/>
            <a:r>
              <a:rPr lang="en-US" sz="3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Luke 17:26-29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1911178" y="1556952"/>
            <a:ext cx="6705600" cy="1647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8985" y="3451655"/>
            <a:ext cx="4989016" cy="31056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35DD372-69F1-4F85-B984-584E6DF8F108}"/>
              </a:ext>
            </a:extLst>
          </p:cNvPr>
          <p:cNvSpPr txBox="1"/>
          <p:nvPr/>
        </p:nvSpPr>
        <p:spPr>
          <a:xfrm>
            <a:off x="0" y="6557318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prstClr val="whit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Richie Thetford					                              		                                  www.thetfordcountry.com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E00F3862-793F-41A9-90B9-98FA8978C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1179" y="609600"/>
            <a:ext cx="6705600" cy="1320800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latin typeface="Calibri" panose="020F0502020204030204" pitchFamily="34" charset="0"/>
                <a:cs typeface="Calibri" panose="020F0502020204030204" pitchFamily="34" charset="0"/>
              </a:rPr>
              <a:t>Forks </a:t>
            </a:r>
            <a:r>
              <a:rPr lang="en-US" sz="4800" dirty="0">
                <a:latin typeface="Calibri" panose="020F0502020204030204" pitchFamily="34" charset="0"/>
                <a:cs typeface="Calibri" panose="020F0502020204030204" pitchFamily="34" charset="0"/>
              </a:rPr>
              <a:t>in the Road of Life</a:t>
            </a:r>
          </a:p>
        </p:txBody>
      </p:sp>
    </p:spTree>
    <p:extLst>
      <p:ext uri="{BB962C8B-B14F-4D97-AF65-F5344CB8AC3E}">
        <p14:creationId xmlns:p14="http://schemas.microsoft.com/office/powerpoint/2010/main" val="351493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over/>
      </p:transition>
    </mc:Choice>
    <mc:Fallback xmlns="">
      <p:transition spd="slow">
        <p:cover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1178" y="1806358"/>
            <a:ext cx="6804455" cy="3880773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Road of Being Ready</a:t>
            </a:r>
          </a:p>
          <a:p>
            <a:pPr lvl="1"/>
            <a:r>
              <a:rPr lang="en-US" sz="3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Acts 2:40-41</a:t>
            </a:r>
          </a:p>
          <a:p>
            <a:pPr lvl="1"/>
            <a:r>
              <a:rPr lang="en-US" sz="3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Matthew 24:44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1911178" y="1556952"/>
            <a:ext cx="6705600" cy="1647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8985" y="3451655"/>
            <a:ext cx="4989016" cy="31056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622F03A-40A2-4FF1-A1C3-5535945D1178}"/>
              </a:ext>
            </a:extLst>
          </p:cNvPr>
          <p:cNvSpPr txBox="1"/>
          <p:nvPr/>
        </p:nvSpPr>
        <p:spPr>
          <a:xfrm>
            <a:off x="0" y="6557318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prstClr val="whit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Richie Thetford					                              		                                  www.thetfordcountry.com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1B4A8CF6-49DA-41EC-82CD-0ED358CE70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1179" y="609600"/>
            <a:ext cx="6705600" cy="1320800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latin typeface="Calibri" panose="020F0502020204030204" pitchFamily="34" charset="0"/>
                <a:cs typeface="Calibri" panose="020F0502020204030204" pitchFamily="34" charset="0"/>
              </a:rPr>
              <a:t>Forks </a:t>
            </a:r>
            <a:r>
              <a:rPr lang="en-US" sz="4800" dirty="0">
                <a:latin typeface="Calibri" panose="020F0502020204030204" pitchFamily="34" charset="0"/>
                <a:cs typeface="Calibri" panose="020F0502020204030204" pitchFamily="34" charset="0"/>
              </a:rPr>
              <a:t>in the Road of Life</a:t>
            </a:r>
          </a:p>
        </p:txBody>
      </p:sp>
    </p:spTree>
    <p:extLst>
      <p:ext uri="{BB962C8B-B14F-4D97-AF65-F5344CB8AC3E}">
        <p14:creationId xmlns:p14="http://schemas.microsoft.com/office/powerpoint/2010/main" val="618608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over/>
      </p:transition>
    </mc:Choice>
    <mc:Fallback xmlns="">
      <p:transition spd="slow">
        <p:cover/>
      </p:transition>
    </mc:Fallback>
  </mc:AlternateContent>
</p:sld>
</file>

<file path=ppt/theme/theme1.xml><?xml version="1.0" encoding="utf-8"?>
<a:theme xmlns:a="http://schemas.openxmlformats.org/drawingml/2006/main" name="Facet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Custom 1">
      <a:majorFont>
        <a:latin typeface="Souvenir Lt BT"/>
        <a:ea typeface=""/>
        <a:cs typeface=""/>
      </a:majorFont>
      <a:minorFont>
        <a:latin typeface="Souvenir Lt BT"/>
        <a:ea typeface=""/>
        <a:cs typeface="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403</Words>
  <Application>Microsoft Office PowerPoint</Application>
  <PresentationFormat>Widescreen</PresentationFormat>
  <Paragraphs>66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Calibri</vt:lpstr>
      <vt:lpstr>Wingdings 3</vt:lpstr>
      <vt:lpstr>Facet</vt:lpstr>
      <vt:lpstr>Forks in the Road of Life</vt:lpstr>
      <vt:lpstr>Forks in the Road of Life</vt:lpstr>
      <vt:lpstr>Forks in the Road of Life</vt:lpstr>
      <vt:lpstr>Forks in the Road of Life</vt:lpstr>
      <vt:lpstr>Forks in the Road of Life</vt:lpstr>
      <vt:lpstr>Forks in the Road of Life</vt:lpstr>
      <vt:lpstr>Forks in the Road of Life</vt:lpstr>
      <vt:lpstr>Forks in the Road of Life</vt:lpstr>
      <vt:lpstr>Forks in the Road of Life</vt:lpstr>
      <vt:lpstr>Forks in the Road of Life</vt:lpstr>
      <vt:lpstr>Forks in the Road of Life</vt:lpstr>
      <vt:lpstr>Forks in the Road of Life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Forks in the Road of Life</dc:title>
  <dc:creator>Richard Thetford</dc:creator>
  <cp:lastModifiedBy>Richard Thetford</cp:lastModifiedBy>
  <cp:revision>1</cp:revision>
  <dcterms:created xsi:type="dcterms:W3CDTF">2025-03-12T21:14:45Z</dcterms:created>
  <dcterms:modified xsi:type="dcterms:W3CDTF">2025-03-23T21:39:19Z</dcterms:modified>
</cp:coreProperties>
</file>