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5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6DCA-D1BA-4627-BCE5-9E34267EE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3542-1D32-4D02-83F6-59E1F5B06736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3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DE16DCA-D1BA-4627-BCE5-9E34267EEAA1}" type="datetimeFigureOut">
              <a:rPr lang="en-US" smtClean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E0073542-1D32-4D02-83F6-59E1F5B067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1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" y="3882571"/>
            <a:ext cx="10733314" cy="914573"/>
          </a:xfrm>
          <a:effectLst/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Forks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the Road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691" y="4855202"/>
            <a:ext cx="6133862" cy="1356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7:13-14; 6:24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  <a:cs typeface="Calibri" panose="020F0502020204030204" pitchFamily="34" charset="0"/>
              </a:rPr>
              <a:t>Romans 6:23</a:t>
            </a:r>
            <a:endParaRPr lang="en-US" sz="4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35" y="1"/>
            <a:ext cx="6140332" cy="3822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868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Religious Error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14:12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23:1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DD062C-C90C-4484-82F3-B7A51C341DCE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FB02381-455A-479E-950D-25290F0A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9051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Truth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12:48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8:32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17:17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 22:14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6539C5-BA2C-4DD9-9C6C-5EF4D69D1C09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37864FC-F358-432E-A797-A30B45A3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153087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31308"/>
            <a:ext cx="7893222" cy="46601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life is a life of choices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not get a second chance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miss heaven – we’ve missed it all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have the right attitude in life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12:30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14:15</a:t>
            </a:r>
          </a:p>
          <a:p>
            <a:pPr lvl="2"/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9C0F08-B03E-4CF8-BA77-C2BD8DF8E0B9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C0D39C-BFCA-4AAB-A342-242F27DB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164842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57013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Pride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16:18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Isaiah 28:1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12:20-23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BEADA4-C6C1-4C64-85DF-0D79536391E6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172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791843"/>
            <a:ext cx="7068458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Surrendering Our Will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5:8-9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7:21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837D7A-71F7-4A14-953B-F0AD0350B4C5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6168ECC-FB65-463A-9712-21042A03D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176088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Self-Indulgence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1:13-15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2:15-17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4E61BE-4176-478F-8F08-95A34C9743E6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21E372-0976-4529-981E-49CF33E8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607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791844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Glorifying God in Body and Spirit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6:18-20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5780AB-89F6-4A78-9852-14F1F1D2946F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B8BC8CA-9FF2-4329-91C1-F6BB0565C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26118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13615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Rebellion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1:24-33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Joshua 1:18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3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Thess</a:t>
            </a: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1:7-9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63594-B54B-400B-98D9-EFDA30FFDD07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6DC391-2564-4B74-A4DA-69A08D8B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36541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799101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Obedience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10:34-39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7:21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56928A-162D-47C7-A320-DF861B1BF85D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E885EDC-2E5F-4E7C-A26C-9997FEA9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21730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Disobedience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17:26-29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5DD372-69F1-4F85-B984-584E6DF8F108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00F3862-793F-41A9-90B9-98FA8978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35149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178" y="1806358"/>
            <a:ext cx="6804455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of Being Ready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2:40-41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24:44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11178" y="1556952"/>
            <a:ext cx="6705600" cy="16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985" y="3451655"/>
            <a:ext cx="4989016" cy="3105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22F03A-40A2-4FF1-A1C3-5535945D1178}"/>
              </a:ext>
            </a:extLst>
          </p:cNvPr>
          <p:cNvSpPr txBox="1"/>
          <p:nvPr/>
        </p:nvSpPr>
        <p:spPr>
          <a:xfrm>
            <a:off x="0" y="6557318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 		                           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4A8CF6-49DA-41EC-82CD-0ED358CE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179" y="609600"/>
            <a:ext cx="6705600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in the Road of Life</a:t>
            </a:r>
          </a:p>
        </p:txBody>
      </p:sp>
    </p:spTree>
    <p:extLst>
      <p:ext uri="{BB962C8B-B14F-4D97-AF65-F5344CB8AC3E}">
        <p14:creationId xmlns:p14="http://schemas.microsoft.com/office/powerpoint/2010/main" val="6186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403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Wingdings 3</vt:lpstr>
      <vt:lpstr>Facet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  <vt:lpstr>Forks in the Road of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Forks in the Road of Life</dc:title>
  <dc:creator>Richard Thetford</dc:creator>
  <cp:lastModifiedBy>Richard Thetford</cp:lastModifiedBy>
  <cp:revision>1</cp:revision>
  <dcterms:created xsi:type="dcterms:W3CDTF">2025-03-12T21:14:45Z</dcterms:created>
  <dcterms:modified xsi:type="dcterms:W3CDTF">2025-03-23T21:39:19Z</dcterms:modified>
</cp:coreProperties>
</file>